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5"/>
    <p:sldMasterId id="2147483684" r:id="rId6"/>
    <p:sldMasterId id="2147483677" r:id="rId7"/>
    <p:sldMasterId id="2147483663" r:id="rId8"/>
    <p:sldMasterId id="2147483687" r:id="rId9"/>
    <p:sldMasterId id="2147483690" r:id="rId10"/>
    <p:sldMasterId id="2147483693" r:id="rId11"/>
    <p:sldMasterId id="2147483653" r:id="rId12"/>
    <p:sldMasterId id="2147483682" r:id="rId13"/>
  </p:sldMasterIdLst>
  <p:notesMasterIdLst>
    <p:notesMasterId r:id="rId39"/>
  </p:notesMasterIdLst>
  <p:sldIdLst>
    <p:sldId id="310" r:id="rId14"/>
    <p:sldId id="533" r:id="rId15"/>
    <p:sldId id="561" r:id="rId16"/>
    <p:sldId id="557" r:id="rId17"/>
    <p:sldId id="536" r:id="rId18"/>
    <p:sldId id="535" r:id="rId19"/>
    <p:sldId id="538" r:id="rId20"/>
    <p:sldId id="550" r:id="rId21"/>
    <p:sldId id="539" r:id="rId22"/>
    <p:sldId id="547" r:id="rId23"/>
    <p:sldId id="552" r:id="rId24"/>
    <p:sldId id="558" r:id="rId25"/>
    <p:sldId id="551" r:id="rId26"/>
    <p:sldId id="564" r:id="rId27"/>
    <p:sldId id="563" r:id="rId28"/>
    <p:sldId id="540" r:id="rId29"/>
    <p:sldId id="554" r:id="rId30"/>
    <p:sldId id="556" r:id="rId31"/>
    <p:sldId id="559" r:id="rId32"/>
    <p:sldId id="543" r:id="rId33"/>
    <p:sldId id="541" r:id="rId34"/>
    <p:sldId id="542" r:id="rId35"/>
    <p:sldId id="546" r:id="rId36"/>
    <p:sldId id="562" r:id="rId37"/>
    <p:sldId id="4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533435-8132-2B14-8EDD-7776447993D5}" name="Judith Ancketill" initials="JA" userId="S::jancketill@openboxsoftware.com::8f3c2413-fefa-4bc6-9f98-e266e3e0094d" providerId="AD"/>
  <p188:author id="{C2738A47-0931-5B04-1172-CB56C1D1FB87}" name="Nikki Papenfus" initials="NP" userId="S::npapenfus@openboxsoftware.com::2a405823-0c8b-419b-afb6-8159926c2e17" providerId="AD"/>
  <p188:author id="{B27D6C62-A87E-9EA8-949E-BE3DB87D866D}" name="Shaun Barrett" initials="" userId="S::sbarrett@openboxsoftware.com::2e21295b-21c9-4734-b4c8-23b29a1a1ba3" providerId="AD"/>
  <p188:author id="{411D59CB-E194-D74B-FCF5-28A77AEB51E7}" name="Sam Duncan" initials="SD" userId="S::sduncan@openboxsoftware.com::c1d0992b-0ec5-443a-8c6c-87e1361e2b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7"/>
    <a:srgbClr val="797979"/>
    <a:srgbClr val="BCD727"/>
    <a:srgbClr val="AAAAAA"/>
    <a:srgbClr val="636363"/>
    <a:srgbClr val="535353"/>
    <a:srgbClr val="A6C830"/>
    <a:srgbClr val="4B4B4B"/>
    <a:srgbClr val="999999"/>
    <a:srgbClr val="DDE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9C056A-F8FB-48E6-BF3F-96F8E5FA2C6A}" v="1385" dt="2024-10-31T09:58:47.799"/>
    <p1510:client id="{721E827C-7EB1-DC4A-AEFA-E2CFABF41D46}" v="28" dt="2024-10-31T09:48:10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72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microsoft.com/office/2018/10/relationships/authors" Target="authors.xml"/><Relationship Id="rId20" Type="http://schemas.openxmlformats.org/officeDocument/2006/relationships/slide" Target="slides/slide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un Barrett" userId="2e21295b-21c9-4734-b4c8-23b29a1a1ba3" providerId="ADAL" clId="{2011D81B-A47A-457B-AA13-278A074FD64A}"/>
    <pc:docChg chg="undo custSel modSld">
      <pc:chgData name="Shaun Barrett" userId="2e21295b-21c9-4734-b4c8-23b29a1a1ba3" providerId="ADAL" clId="{2011D81B-A47A-457B-AA13-278A074FD64A}" dt="2024-10-30T07:44:11.449" v="76" actId="20577"/>
      <pc:docMkLst>
        <pc:docMk/>
      </pc:docMkLst>
      <pc:sldChg chg="addSp delSp modSp mod">
        <pc:chgData name="Shaun Barrett" userId="2e21295b-21c9-4734-b4c8-23b29a1a1ba3" providerId="ADAL" clId="{2011D81B-A47A-457B-AA13-278A074FD64A}" dt="2024-10-29T15:46:07.987" v="51" actId="1076"/>
        <pc:sldMkLst>
          <pc:docMk/>
          <pc:sldMk cId="4284877061" sldId="541"/>
        </pc:sldMkLst>
        <pc:picChg chg="add del mod">
          <ac:chgData name="Shaun Barrett" userId="2e21295b-21c9-4734-b4c8-23b29a1a1ba3" providerId="ADAL" clId="{2011D81B-A47A-457B-AA13-278A074FD64A}" dt="2024-10-29T15:45:54.530" v="46" actId="478"/>
          <ac:picMkLst>
            <pc:docMk/>
            <pc:sldMk cId="4284877061" sldId="541"/>
            <ac:picMk id="4" creationId="{3040B9A7-E61B-8E1A-AF35-E916B119D471}"/>
          </ac:picMkLst>
        </pc:picChg>
        <pc:picChg chg="del">
          <ac:chgData name="Shaun Barrett" userId="2e21295b-21c9-4734-b4c8-23b29a1a1ba3" providerId="ADAL" clId="{2011D81B-A47A-457B-AA13-278A074FD64A}" dt="2024-10-29T12:57:05.726" v="0" actId="478"/>
          <ac:picMkLst>
            <pc:docMk/>
            <pc:sldMk cId="4284877061" sldId="541"/>
            <ac:picMk id="6" creationId="{23F94630-108C-911F-8698-D28AE2EB1682}"/>
          </ac:picMkLst>
        </pc:picChg>
        <pc:picChg chg="add mod">
          <ac:chgData name="Shaun Barrett" userId="2e21295b-21c9-4734-b4c8-23b29a1a1ba3" providerId="ADAL" clId="{2011D81B-A47A-457B-AA13-278A074FD64A}" dt="2024-10-29T15:46:07.987" v="51" actId="1076"/>
          <ac:picMkLst>
            <pc:docMk/>
            <pc:sldMk cId="4284877061" sldId="541"/>
            <ac:picMk id="7" creationId="{864FB1F4-560D-65CA-F4B2-E4701ACEC588}"/>
          </ac:picMkLst>
        </pc:picChg>
      </pc:sldChg>
      <pc:sldChg chg="modSp mod">
        <pc:chgData name="Shaun Barrett" userId="2e21295b-21c9-4734-b4c8-23b29a1a1ba3" providerId="ADAL" clId="{2011D81B-A47A-457B-AA13-278A074FD64A}" dt="2024-10-30T07:44:11.449" v="76" actId="20577"/>
        <pc:sldMkLst>
          <pc:docMk/>
          <pc:sldMk cId="2623179362" sldId="542"/>
        </pc:sldMkLst>
        <pc:spChg chg="mod">
          <ac:chgData name="Shaun Barrett" userId="2e21295b-21c9-4734-b4c8-23b29a1a1ba3" providerId="ADAL" clId="{2011D81B-A47A-457B-AA13-278A074FD64A}" dt="2024-10-29T15:47:10.135" v="53" actId="20577"/>
          <ac:spMkLst>
            <pc:docMk/>
            <pc:sldMk cId="2623179362" sldId="542"/>
            <ac:spMk id="18" creationId="{2945DAFA-882C-5276-252A-D899CE21E74B}"/>
          </ac:spMkLst>
        </pc:spChg>
        <pc:spChg chg="mod">
          <ac:chgData name="Shaun Barrett" userId="2e21295b-21c9-4734-b4c8-23b29a1a1ba3" providerId="ADAL" clId="{2011D81B-A47A-457B-AA13-278A074FD64A}" dt="2024-10-29T15:34:46.948" v="45" actId="20577"/>
          <ac:spMkLst>
            <pc:docMk/>
            <pc:sldMk cId="2623179362" sldId="542"/>
            <ac:spMk id="25" creationId="{7626F863-1CF9-F854-E013-223B00C66967}"/>
          </ac:spMkLst>
        </pc:spChg>
        <pc:spChg chg="mod">
          <ac:chgData name="Shaun Barrett" userId="2e21295b-21c9-4734-b4c8-23b29a1a1ba3" providerId="ADAL" clId="{2011D81B-A47A-457B-AA13-278A074FD64A}" dt="2024-10-30T07:42:38.337" v="70" actId="20577"/>
          <ac:spMkLst>
            <pc:docMk/>
            <pc:sldMk cId="2623179362" sldId="542"/>
            <ac:spMk id="28" creationId="{B1808C95-3292-4D2A-2FB8-A18D9F9C7C9D}"/>
          </ac:spMkLst>
        </pc:spChg>
        <pc:spChg chg="mod">
          <ac:chgData name="Shaun Barrett" userId="2e21295b-21c9-4734-b4c8-23b29a1a1ba3" providerId="ADAL" clId="{2011D81B-A47A-457B-AA13-278A074FD64A}" dt="2024-10-30T07:44:11.449" v="76" actId="20577"/>
          <ac:spMkLst>
            <pc:docMk/>
            <pc:sldMk cId="2623179362" sldId="542"/>
            <ac:spMk id="29" creationId="{7D7AFCAB-58D7-7564-73A4-4AA781F94D8A}"/>
          </ac:spMkLst>
        </pc:spChg>
        <pc:spChg chg="mod">
          <ac:chgData name="Shaun Barrett" userId="2e21295b-21c9-4734-b4c8-23b29a1a1ba3" providerId="ADAL" clId="{2011D81B-A47A-457B-AA13-278A074FD64A}" dt="2024-10-29T15:29:17.813" v="14" actId="20577"/>
          <ac:spMkLst>
            <pc:docMk/>
            <pc:sldMk cId="2623179362" sldId="542"/>
            <ac:spMk id="33" creationId="{E80C934C-1CB5-B922-F78F-69A73675C8E7}"/>
          </ac:spMkLst>
        </pc:spChg>
      </pc:sldChg>
    </pc:docChg>
  </pc:docChgLst>
  <pc:docChgLst>
    <pc:chgData name="Nikki Papenfus" userId="2a405823-0c8b-419b-afb6-8159926c2e17" providerId="ADAL" clId="{8581FDF7-CA15-4CF0-B1F5-3E2A6C15BBCB}"/>
    <pc:docChg chg="undo redo custSel addSld delSld modSld sldOrd">
      <pc:chgData name="Nikki Papenfus" userId="2a405823-0c8b-419b-afb6-8159926c2e17" providerId="ADAL" clId="{8581FDF7-CA15-4CF0-B1F5-3E2A6C15BBCB}" dt="2024-10-18T15:55:56.130" v="7573" actId="20577"/>
      <pc:docMkLst>
        <pc:docMk/>
      </pc:docMkLst>
      <pc:sldChg chg="modSp mod modTransition">
        <pc:chgData name="Nikki Papenfus" userId="2a405823-0c8b-419b-afb6-8159926c2e17" providerId="ADAL" clId="{8581FDF7-CA15-4CF0-B1F5-3E2A6C15BBCB}" dt="2024-10-18T15:26:26.662" v="6631"/>
        <pc:sldMkLst>
          <pc:docMk/>
          <pc:sldMk cId="1027954244" sldId="310"/>
        </pc:sldMkLst>
        <pc:spChg chg="mod">
          <ac:chgData name="Nikki Papenfus" userId="2a405823-0c8b-419b-afb6-8159926c2e17" providerId="ADAL" clId="{8581FDF7-CA15-4CF0-B1F5-3E2A6C15BBCB}" dt="2024-10-18T08:12:47.440" v="489" actId="1035"/>
          <ac:spMkLst>
            <pc:docMk/>
            <pc:sldMk cId="1027954244" sldId="310"/>
            <ac:spMk id="3" creationId="{973C670C-59C5-EB75-02C0-B8A3A4C0FE95}"/>
          </ac:spMkLst>
        </pc:spChg>
      </pc:sldChg>
      <pc:sldChg chg="delSp modSp mod modShow">
        <pc:chgData name="Nikki Papenfus" userId="2a405823-0c8b-419b-afb6-8159926c2e17" providerId="ADAL" clId="{8581FDF7-CA15-4CF0-B1F5-3E2A6C15BBCB}" dt="2024-10-18T09:52:12.637" v="1410" actId="729"/>
        <pc:sldMkLst>
          <pc:docMk/>
          <pc:sldMk cId="2692714840" sldId="453"/>
        </pc:sldMkLst>
        <pc:spChg chg="del mod">
          <ac:chgData name="Nikki Papenfus" userId="2a405823-0c8b-419b-afb6-8159926c2e17" providerId="ADAL" clId="{8581FDF7-CA15-4CF0-B1F5-3E2A6C15BBCB}" dt="2024-10-18T07:44:37.812" v="1" actId="478"/>
          <ac:spMkLst>
            <pc:docMk/>
            <pc:sldMk cId="2692714840" sldId="453"/>
            <ac:spMk id="2" creationId="{D371DE6C-9156-D3E1-E0A0-31877043BE18}"/>
          </ac:spMkLst>
        </pc:spChg>
        <pc:picChg chg="del">
          <ac:chgData name="Nikki Papenfus" userId="2a405823-0c8b-419b-afb6-8159926c2e17" providerId="ADAL" clId="{8581FDF7-CA15-4CF0-B1F5-3E2A6C15BBCB}" dt="2024-10-18T07:44:41.308" v="2" actId="478"/>
          <ac:picMkLst>
            <pc:docMk/>
            <pc:sldMk cId="2692714840" sldId="453"/>
            <ac:picMk id="24" creationId="{EDB073D7-1563-4452-72FB-1E8F49B546D6}"/>
          </ac:picMkLst>
        </pc:picChg>
      </pc:sldChg>
      <pc:sldChg chg="delSp del mod">
        <pc:chgData name="Nikki Papenfus" userId="2a405823-0c8b-419b-afb6-8159926c2e17" providerId="ADAL" clId="{8581FDF7-CA15-4CF0-B1F5-3E2A6C15BBCB}" dt="2024-10-18T08:00:33.026" v="50" actId="47"/>
        <pc:sldMkLst>
          <pc:docMk/>
          <pc:sldMk cId="4135247719" sldId="464"/>
        </pc:sldMkLst>
        <pc:spChg chg="del">
          <ac:chgData name="Nikki Papenfus" userId="2a405823-0c8b-419b-afb6-8159926c2e17" providerId="ADAL" clId="{8581FDF7-CA15-4CF0-B1F5-3E2A6C15BBCB}" dt="2024-10-18T07:59:52.815" v="35" actId="478"/>
          <ac:spMkLst>
            <pc:docMk/>
            <pc:sldMk cId="4135247719" sldId="464"/>
            <ac:spMk id="30" creationId="{EC1F8AAC-87B5-AC7E-671D-A9883B3C56DB}"/>
          </ac:spMkLst>
        </pc:spChg>
        <pc:spChg chg="del">
          <ac:chgData name="Nikki Papenfus" userId="2a405823-0c8b-419b-afb6-8159926c2e17" providerId="ADAL" clId="{8581FDF7-CA15-4CF0-B1F5-3E2A6C15BBCB}" dt="2024-10-18T07:59:52.815" v="35" actId="478"/>
          <ac:spMkLst>
            <pc:docMk/>
            <pc:sldMk cId="4135247719" sldId="464"/>
            <ac:spMk id="524" creationId="{0159ACF4-5168-246F-BF72-8AE3E4DC3F73}"/>
          </ac:spMkLst>
        </pc:spChg>
        <pc:spChg chg="del">
          <ac:chgData name="Nikki Papenfus" userId="2a405823-0c8b-419b-afb6-8159926c2e17" providerId="ADAL" clId="{8581FDF7-CA15-4CF0-B1F5-3E2A6C15BBCB}" dt="2024-10-18T07:59:52.815" v="35" actId="478"/>
          <ac:spMkLst>
            <pc:docMk/>
            <pc:sldMk cId="4135247719" sldId="464"/>
            <ac:spMk id="545" creationId="{C0BA1B90-7E0E-95E5-2A96-00BFC7500BD6}"/>
          </ac:spMkLst>
        </pc:spChg>
        <pc:grpChg chg="del">
          <ac:chgData name="Nikki Papenfus" userId="2a405823-0c8b-419b-afb6-8159926c2e17" providerId="ADAL" clId="{8581FDF7-CA15-4CF0-B1F5-3E2A6C15BBCB}" dt="2024-10-18T07:59:52.815" v="35" actId="478"/>
          <ac:grpSpMkLst>
            <pc:docMk/>
            <pc:sldMk cId="4135247719" sldId="464"/>
            <ac:grpSpMk id="32" creationId="{DD958249-D694-85EB-8E1C-F4B54E0F56A1}"/>
          </ac:grpSpMkLst>
        </pc:grpChg>
        <pc:grpChg chg="del">
          <ac:chgData name="Nikki Papenfus" userId="2a405823-0c8b-419b-afb6-8159926c2e17" providerId="ADAL" clId="{8581FDF7-CA15-4CF0-B1F5-3E2A6C15BBCB}" dt="2024-10-18T07:59:52.815" v="35" actId="478"/>
          <ac:grpSpMkLst>
            <pc:docMk/>
            <pc:sldMk cId="4135247719" sldId="464"/>
            <ac:grpSpMk id="34" creationId="{28043F52-BF30-4B69-D738-FAE5C3476B79}"/>
          </ac:grpSpMkLst>
        </pc:grpChg>
        <pc:grpChg chg="del">
          <ac:chgData name="Nikki Papenfus" userId="2a405823-0c8b-419b-afb6-8159926c2e17" providerId="ADAL" clId="{8581FDF7-CA15-4CF0-B1F5-3E2A6C15BBCB}" dt="2024-10-18T07:59:52.815" v="35" actId="478"/>
          <ac:grpSpMkLst>
            <pc:docMk/>
            <pc:sldMk cId="4135247719" sldId="464"/>
            <ac:grpSpMk id="35" creationId="{B7828D88-4438-7C61-CB41-AEC4B248E011}"/>
          </ac:grpSpMkLst>
        </pc:grpChg>
        <pc:grpChg chg="del">
          <ac:chgData name="Nikki Papenfus" userId="2a405823-0c8b-419b-afb6-8159926c2e17" providerId="ADAL" clId="{8581FDF7-CA15-4CF0-B1F5-3E2A6C15BBCB}" dt="2024-10-18T07:59:52.815" v="35" actId="478"/>
          <ac:grpSpMkLst>
            <pc:docMk/>
            <pc:sldMk cId="4135247719" sldId="464"/>
            <ac:grpSpMk id="45" creationId="{A8F53975-36D4-BF66-F987-905D203E89CC}"/>
          </ac:grpSpMkLst>
        </pc:grp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2" creationId="{34D43371-ACA7-E7CF-5046-A20D6933D6B6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3" creationId="{4E59AF04-32A4-5566-C62D-771DDD7928C2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4" creationId="{357ABCEC-8A2F-5EE9-B04E-9EE24B49B309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5" creationId="{4E464DC2-0D2B-6E88-DCAF-2697D9CE9F8A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17" creationId="{93D73963-F087-F38E-6F99-BC3034459358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21" creationId="{51EB0169-8C0C-05E3-1E87-978D1E2BBD26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22" creationId="{277D6E01-C1F0-43F8-2E41-8165E5EFA6F2}"/>
          </ac:picMkLst>
        </pc:picChg>
        <pc:picChg chg="del">
          <ac:chgData name="Nikki Papenfus" userId="2a405823-0c8b-419b-afb6-8159926c2e17" providerId="ADAL" clId="{8581FDF7-CA15-4CF0-B1F5-3E2A6C15BBCB}" dt="2024-10-18T07:59:54.420" v="36" actId="478"/>
          <ac:picMkLst>
            <pc:docMk/>
            <pc:sldMk cId="4135247719" sldId="464"/>
            <ac:picMk id="37" creationId="{D8718185-B25D-5326-4961-747CABB89875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38" creationId="{BFEAA6A9-8D8A-B415-0EDA-7DB41080AA7C}"/>
          </ac:picMkLst>
        </pc:picChg>
        <pc:picChg chg="del">
          <ac:chgData name="Nikki Papenfus" userId="2a405823-0c8b-419b-afb6-8159926c2e17" providerId="ADAL" clId="{8581FDF7-CA15-4CF0-B1F5-3E2A6C15BBCB}" dt="2024-10-18T07:59:52.815" v="35" actId="478"/>
          <ac:picMkLst>
            <pc:docMk/>
            <pc:sldMk cId="4135247719" sldId="464"/>
            <ac:picMk id="534" creationId="{D76CFFE2-DE0D-8D12-3963-6399DA1859E7}"/>
          </ac:picMkLst>
        </pc:picChg>
      </pc:sldChg>
      <pc:sldChg chg="modSp del mod modShow">
        <pc:chgData name="Nikki Papenfus" userId="2a405823-0c8b-419b-afb6-8159926c2e17" providerId="ADAL" clId="{8581FDF7-CA15-4CF0-B1F5-3E2A6C15BBCB}" dt="2024-10-18T15:01:50.139" v="6210" actId="47"/>
        <pc:sldMkLst>
          <pc:docMk/>
          <pc:sldMk cId="1702073511" sldId="467"/>
        </pc:sldMkLst>
        <pc:picChg chg="mod">
          <ac:chgData name="Nikki Papenfus" userId="2a405823-0c8b-419b-afb6-8159926c2e17" providerId="ADAL" clId="{8581FDF7-CA15-4CF0-B1F5-3E2A6C15BBCB}" dt="2024-10-18T07:55:55.811" v="5" actId="1076"/>
          <ac:picMkLst>
            <pc:docMk/>
            <pc:sldMk cId="1702073511" sldId="467"/>
            <ac:picMk id="15" creationId="{93CAEF42-E9B2-211A-2C73-DBB79A52E051}"/>
          </ac:picMkLst>
        </pc:picChg>
      </pc:sldChg>
      <pc:sldChg chg="ord">
        <pc:chgData name="Nikki Papenfus" userId="2a405823-0c8b-419b-afb6-8159926c2e17" providerId="ADAL" clId="{8581FDF7-CA15-4CF0-B1F5-3E2A6C15BBCB}" dt="2024-10-18T08:12:28.187" v="482"/>
        <pc:sldMkLst>
          <pc:docMk/>
          <pc:sldMk cId="949686291" sldId="484"/>
        </pc:sldMkLst>
      </pc:sldChg>
      <pc:sldChg chg="addSp delSp modSp mod modShow">
        <pc:chgData name="Nikki Papenfus" userId="2a405823-0c8b-419b-afb6-8159926c2e17" providerId="ADAL" clId="{8581FDF7-CA15-4CF0-B1F5-3E2A6C15BBCB}" dt="2024-10-18T09:52:21.763" v="1411" actId="729"/>
        <pc:sldMkLst>
          <pc:docMk/>
          <pc:sldMk cId="3910080619" sldId="491"/>
        </pc:sldMkLst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2" creationId="{911C9C7F-1B2B-EFDE-94F5-EA028BC188B3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7" creationId="{A5F3E274-5CA1-9D45-35AB-9BC0E3A3918B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1" creationId="{98A17EB6-FABE-9BC1-0C02-E4BC998D32A1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2" creationId="{E35E0214-FAC4-1D01-474F-26960631EFE0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3" creationId="{FC967ED9-8E8F-E30D-0D72-21BC98261CED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4" creationId="{9AC5D4C7-40E2-3665-5120-23118AE8CEA8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5" creationId="{1DA4E66A-2877-A229-0D98-37E3D3DD93B9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6" creationId="{54CAA300-685D-B097-041D-074BC99BE02D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7" creationId="{A1C39175-D776-A20E-0868-9EF232ECAA49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8" creationId="{829E0060-0EC0-F581-269A-B0B081DC7E8C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19" creationId="{E41CE45D-2EF0-4709-BD25-89FFEBF4A5EA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20" creationId="{1A5BC520-5FDC-C5A4-53EB-016CB1E433A6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21" creationId="{9FC106B0-4E9E-75D9-BB6A-EAAF9BB13D6F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22" creationId="{65A53E0D-95AF-D773-8DFD-4B0A441A8212}"/>
          </ac:spMkLst>
        </pc:spChg>
        <pc:spChg chg="mod">
          <ac:chgData name="Nikki Papenfus" userId="2a405823-0c8b-419b-afb6-8159926c2e17" providerId="ADAL" clId="{8581FDF7-CA15-4CF0-B1F5-3E2A6C15BBCB}" dt="2024-10-18T08:40:40.253" v="734" actId="338"/>
          <ac:spMkLst>
            <pc:docMk/>
            <pc:sldMk cId="3910080619" sldId="491"/>
            <ac:spMk id="35" creationId="{B59E0307-9F95-FDE5-C053-98306F8AAC1C}"/>
          </ac:spMkLst>
        </pc:spChg>
        <pc:grpChg chg="mod">
          <ac:chgData name="Nikki Papenfus" userId="2a405823-0c8b-419b-afb6-8159926c2e17" providerId="ADAL" clId="{8581FDF7-CA15-4CF0-B1F5-3E2A6C15BBCB}" dt="2024-10-18T08:40:40.253" v="734" actId="338"/>
          <ac:grpSpMkLst>
            <pc:docMk/>
            <pc:sldMk cId="3910080619" sldId="491"/>
            <ac:grpSpMk id="1" creationId="{00000000-0000-0000-0000-000000000000}"/>
          </ac:grpSpMkLst>
        </pc:grpChg>
        <pc:grpChg chg="mod">
          <ac:chgData name="Nikki Papenfus" userId="2a405823-0c8b-419b-afb6-8159926c2e17" providerId="ADAL" clId="{8581FDF7-CA15-4CF0-B1F5-3E2A6C15BBCB}" dt="2024-10-18T08:40:40.253" v="734" actId="338"/>
          <ac:grpSpMkLst>
            <pc:docMk/>
            <pc:sldMk cId="3910080619" sldId="491"/>
            <ac:grpSpMk id="3" creationId="{7D292616-34BE-CACB-213B-EFEC98F7AC1D}"/>
          </ac:grpSpMkLst>
        </pc:grpChg>
        <pc:picChg chg="del">
          <ac:chgData name="Nikki Papenfus" userId="2a405823-0c8b-419b-afb6-8159926c2e17" providerId="ADAL" clId="{8581FDF7-CA15-4CF0-B1F5-3E2A6C15BBCB}" dt="2024-10-18T07:59:26.533" v="33" actId="478"/>
          <ac:picMkLst>
            <pc:docMk/>
            <pc:sldMk cId="3910080619" sldId="491"/>
            <ac:picMk id="4" creationId="{50F31053-CB88-3F0E-31B0-4947A490EB35}"/>
          </ac:picMkLst>
        </pc:picChg>
        <pc:picChg chg="mod">
          <ac:chgData name="Nikki Papenfus" userId="2a405823-0c8b-419b-afb6-8159926c2e17" providerId="ADAL" clId="{8581FDF7-CA15-4CF0-B1F5-3E2A6C15BBCB}" dt="2024-10-18T08:40:40.253" v="734" actId="338"/>
          <ac:picMkLst>
            <pc:docMk/>
            <pc:sldMk cId="3910080619" sldId="491"/>
            <ac:picMk id="5" creationId="{4C4AA1E2-20E4-3322-27F3-20A4DAD93CBE}"/>
          </ac:picMkLst>
        </pc:picChg>
        <pc:picChg chg="del">
          <ac:chgData name="Nikki Papenfus" userId="2a405823-0c8b-419b-afb6-8159926c2e17" providerId="ADAL" clId="{8581FDF7-CA15-4CF0-B1F5-3E2A6C15BBCB}" dt="2024-10-18T07:59:26.533" v="33" actId="478"/>
          <ac:picMkLst>
            <pc:docMk/>
            <pc:sldMk cId="3910080619" sldId="491"/>
            <ac:picMk id="6" creationId="{B429D921-75B4-2A0E-89DA-A5020E8C0AC1}"/>
          </ac:picMkLst>
        </pc:picChg>
        <pc:picChg chg="add del mod">
          <ac:chgData name="Nikki Papenfus" userId="2a405823-0c8b-419b-afb6-8159926c2e17" providerId="ADAL" clId="{8581FDF7-CA15-4CF0-B1F5-3E2A6C15BBCB}" dt="2024-10-18T08:40:45.270" v="735" actId="338"/>
          <ac:picMkLst>
            <pc:docMk/>
            <pc:sldMk cId="3910080619" sldId="491"/>
            <ac:picMk id="8" creationId="{EED302C8-43F2-D16D-7C66-53BB58A09BC2}"/>
          </ac:picMkLst>
        </pc:picChg>
        <pc:picChg chg="del">
          <ac:chgData name="Nikki Papenfus" userId="2a405823-0c8b-419b-afb6-8159926c2e17" providerId="ADAL" clId="{8581FDF7-CA15-4CF0-B1F5-3E2A6C15BBCB}" dt="2024-10-18T07:59:26.533" v="33" actId="478"/>
          <ac:picMkLst>
            <pc:docMk/>
            <pc:sldMk cId="3910080619" sldId="491"/>
            <ac:picMk id="9" creationId="{23BFB9FE-69B4-97F4-DEDB-08BA80110A8B}"/>
          </ac:picMkLst>
        </pc:picChg>
        <pc:picChg chg="del">
          <ac:chgData name="Nikki Papenfus" userId="2a405823-0c8b-419b-afb6-8159926c2e17" providerId="ADAL" clId="{8581FDF7-CA15-4CF0-B1F5-3E2A6C15BBCB}" dt="2024-10-18T07:59:26.533" v="33" actId="478"/>
          <ac:picMkLst>
            <pc:docMk/>
            <pc:sldMk cId="3910080619" sldId="491"/>
            <ac:picMk id="10" creationId="{E8FD22E6-2506-5038-68B6-83D37DBDDCFA}"/>
          </ac:picMkLst>
        </pc:picChg>
        <pc:picChg chg="mod">
          <ac:chgData name="Nikki Papenfus" userId="2a405823-0c8b-419b-afb6-8159926c2e17" providerId="ADAL" clId="{8581FDF7-CA15-4CF0-B1F5-3E2A6C15BBCB}" dt="2024-10-18T08:40:40.253" v="734" actId="338"/>
          <ac:picMkLst>
            <pc:docMk/>
            <pc:sldMk cId="3910080619" sldId="491"/>
            <ac:picMk id="74" creationId="{8328C1EE-0EF2-CDE4-9029-1CC098D4C349}"/>
          </ac:picMkLst>
        </pc:picChg>
      </pc:sldChg>
      <pc:sldChg chg="mod modShow">
        <pc:chgData name="Nikki Papenfus" userId="2a405823-0c8b-419b-afb6-8159926c2e17" providerId="ADAL" clId="{8581FDF7-CA15-4CF0-B1F5-3E2A6C15BBCB}" dt="2024-10-18T09:52:21.763" v="1411" actId="729"/>
        <pc:sldMkLst>
          <pc:docMk/>
          <pc:sldMk cId="3886511713" sldId="497"/>
        </pc:sldMkLst>
      </pc:sldChg>
      <pc:sldChg chg="del mod modShow">
        <pc:chgData name="Nikki Papenfus" userId="2a405823-0c8b-419b-afb6-8159926c2e17" providerId="ADAL" clId="{8581FDF7-CA15-4CF0-B1F5-3E2A6C15BBCB}" dt="2024-10-18T15:02:05.239" v="6213" actId="47"/>
        <pc:sldMkLst>
          <pc:docMk/>
          <pc:sldMk cId="1103029060" sldId="504"/>
        </pc:sldMkLst>
      </pc:sldChg>
      <pc:sldChg chg="mod modShow">
        <pc:chgData name="Nikki Papenfus" userId="2a405823-0c8b-419b-afb6-8159926c2e17" providerId="ADAL" clId="{8581FDF7-CA15-4CF0-B1F5-3E2A6C15BBCB}" dt="2024-10-18T09:52:21.763" v="1411" actId="729"/>
        <pc:sldMkLst>
          <pc:docMk/>
          <pc:sldMk cId="3574704996" sldId="506"/>
        </pc:sldMkLst>
      </pc:sldChg>
      <pc:sldChg chg="mod modShow">
        <pc:chgData name="Nikki Papenfus" userId="2a405823-0c8b-419b-afb6-8159926c2e17" providerId="ADAL" clId="{8581FDF7-CA15-4CF0-B1F5-3E2A6C15BBCB}" dt="2024-10-18T09:52:21.763" v="1411" actId="729"/>
        <pc:sldMkLst>
          <pc:docMk/>
          <pc:sldMk cId="1753237030" sldId="511"/>
        </pc:sldMkLst>
      </pc:sldChg>
      <pc:sldChg chg="addSp delSp mod modShow">
        <pc:chgData name="Nikki Papenfus" userId="2a405823-0c8b-419b-afb6-8159926c2e17" providerId="ADAL" clId="{8581FDF7-CA15-4CF0-B1F5-3E2A6C15BBCB}" dt="2024-10-18T12:01:52.745" v="4008" actId="21"/>
        <pc:sldMkLst>
          <pc:docMk/>
          <pc:sldMk cId="628546929" sldId="512"/>
        </pc:sldMkLst>
        <pc:spChg chg="add del">
          <ac:chgData name="Nikki Papenfus" userId="2a405823-0c8b-419b-afb6-8159926c2e17" providerId="ADAL" clId="{8581FDF7-CA15-4CF0-B1F5-3E2A6C15BBCB}" dt="2024-10-18T12:01:52.745" v="4008" actId="21"/>
          <ac:spMkLst>
            <pc:docMk/>
            <pc:sldMk cId="628546929" sldId="512"/>
            <ac:spMk id="77" creationId="{2342FEC4-6595-0C4D-174A-A7EECEB61AE7}"/>
          </ac:spMkLst>
        </pc:spChg>
      </pc:sldChg>
      <pc:sldChg chg="del mod modShow">
        <pc:chgData name="Nikki Papenfus" userId="2a405823-0c8b-419b-afb6-8159926c2e17" providerId="ADAL" clId="{8581FDF7-CA15-4CF0-B1F5-3E2A6C15BBCB}" dt="2024-10-18T15:01:54.376" v="6211" actId="47"/>
        <pc:sldMkLst>
          <pc:docMk/>
          <pc:sldMk cId="1136704097" sldId="517"/>
        </pc:sldMkLst>
      </pc:sldChg>
      <pc:sldChg chg="del mod modShow">
        <pc:chgData name="Nikki Papenfus" userId="2a405823-0c8b-419b-afb6-8159926c2e17" providerId="ADAL" clId="{8581FDF7-CA15-4CF0-B1F5-3E2A6C15BBCB}" dt="2024-10-18T15:01:57.043" v="6212" actId="47"/>
        <pc:sldMkLst>
          <pc:docMk/>
          <pc:sldMk cId="2448944520" sldId="518"/>
        </pc:sldMkLst>
      </pc:sldChg>
      <pc:sldChg chg="del mod modShow">
        <pc:chgData name="Nikki Papenfus" userId="2a405823-0c8b-419b-afb6-8159926c2e17" providerId="ADAL" clId="{8581FDF7-CA15-4CF0-B1F5-3E2A6C15BBCB}" dt="2024-10-18T15:02:23.392" v="6215" actId="47"/>
        <pc:sldMkLst>
          <pc:docMk/>
          <pc:sldMk cId="3038531019" sldId="522"/>
        </pc:sldMkLst>
      </pc:sldChg>
      <pc:sldChg chg="mod modShow">
        <pc:chgData name="Nikki Papenfus" userId="2a405823-0c8b-419b-afb6-8159926c2e17" providerId="ADAL" clId="{8581FDF7-CA15-4CF0-B1F5-3E2A6C15BBCB}" dt="2024-10-18T09:52:21.763" v="1411" actId="729"/>
        <pc:sldMkLst>
          <pc:docMk/>
          <pc:sldMk cId="810726115" sldId="523"/>
        </pc:sldMkLst>
      </pc:sldChg>
      <pc:sldChg chg="modSp mod ord modShow">
        <pc:chgData name="Nikki Papenfus" userId="2a405823-0c8b-419b-afb6-8159926c2e17" providerId="ADAL" clId="{8581FDF7-CA15-4CF0-B1F5-3E2A6C15BBCB}" dt="2024-10-18T15:38:50.172" v="7113" actId="2"/>
        <pc:sldMkLst>
          <pc:docMk/>
          <pc:sldMk cId="1460392801" sldId="525"/>
        </pc:sldMkLst>
        <pc:spChg chg="mod">
          <ac:chgData name="Nikki Papenfus" userId="2a405823-0c8b-419b-afb6-8159926c2e17" providerId="ADAL" clId="{8581FDF7-CA15-4CF0-B1F5-3E2A6C15BBCB}" dt="2024-10-18T15:38:50.172" v="7113" actId="2"/>
          <ac:spMkLst>
            <pc:docMk/>
            <pc:sldMk cId="1460392801" sldId="525"/>
            <ac:spMk id="209" creationId="{1077CBED-39E1-5821-516D-F46FF9DF20BB}"/>
          </ac:spMkLst>
        </pc:spChg>
      </pc:sldChg>
      <pc:sldChg chg="modSp del mod modShow">
        <pc:chgData name="Nikki Papenfus" userId="2a405823-0c8b-419b-afb6-8159926c2e17" providerId="ADAL" clId="{8581FDF7-CA15-4CF0-B1F5-3E2A6C15BBCB}" dt="2024-10-18T15:50:54.863" v="7382" actId="47"/>
        <pc:sldMkLst>
          <pc:docMk/>
          <pc:sldMk cId="460656746" sldId="526"/>
        </pc:sldMkLst>
        <pc:picChg chg="mod">
          <ac:chgData name="Nikki Papenfus" userId="2a405823-0c8b-419b-afb6-8159926c2e17" providerId="ADAL" clId="{8581FDF7-CA15-4CF0-B1F5-3E2A6C15BBCB}" dt="2024-10-18T12:00:04.588" v="4006" actId="207"/>
          <ac:picMkLst>
            <pc:docMk/>
            <pc:sldMk cId="460656746" sldId="526"/>
            <ac:picMk id="5" creationId="{AA691BAB-45EC-4FDA-3B78-40552D699ED9}"/>
          </ac:picMkLst>
        </pc:picChg>
      </pc:sldChg>
      <pc:sldChg chg="addSp modSp mod modShow">
        <pc:chgData name="Nikki Papenfus" userId="2a405823-0c8b-419b-afb6-8159926c2e17" providerId="ADAL" clId="{8581FDF7-CA15-4CF0-B1F5-3E2A6C15BBCB}" dt="2024-10-18T11:59:53.742" v="4002" actId="1076"/>
        <pc:sldMkLst>
          <pc:docMk/>
          <pc:sldMk cId="4029331466" sldId="528"/>
        </pc:sldMkLst>
        <pc:picChg chg="add mod">
          <ac:chgData name="Nikki Papenfus" userId="2a405823-0c8b-419b-afb6-8159926c2e17" providerId="ADAL" clId="{8581FDF7-CA15-4CF0-B1F5-3E2A6C15BBCB}" dt="2024-10-18T11:59:53.742" v="4002" actId="1076"/>
          <ac:picMkLst>
            <pc:docMk/>
            <pc:sldMk cId="4029331466" sldId="528"/>
            <ac:picMk id="3" creationId="{0FA68539-75A0-1E43-FE62-3059B9CCD78F}"/>
          </ac:picMkLst>
        </pc:picChg>
      </pc:sldChg>
      <pc:sldChg chg="del mod modShow">
        <pc:chgData name="Nikki Papenfus" userId="2a405823-0c8b-419b-afb6-8159926c2e17" providerId="ADAL" clId="{8581FDF7-CA15-4CF0-B1F5-3E2A6C15BBCB}" dt="2024-10-18T15:02:14.568" v="6214" actId="47"/>
        <pc:sldMkLst>
          <pc:docMk/>
          <pc:sldMk cId="952300012" sldId="529"/>
        </pc:sldMkLst>
      </pc:sldChg>
      <pc:sldChg chg="addSp delSp modSp mod ord modShow">
        <pc:chgData name="Nikki Papenfus" userId="2a405823-0c8b-419b-afb6-8159926c2e17" providerId="ADAL" clId="{8581FDF7-CA15-4CF0-B1F5-3E2A6C15BBCB}" dt="2024-10-18T14:55:09.463" v="6201"/>
        <pc:sldMkLst>
          <pc:docMk/>
          <pc:sldMk cId="2853518111" sldId="530"/>
        </pc:sldMkLst>
        <pc:spChg chg="mod">
          <ac:chgData name="Nikki Papenfus" userId="2a405823-0c8b-419b-afb6-8159926c2e17" providerId="ADAL" clId="{8581FDF7-CA15-4CF0-B1F5-3E2A6C15BBCB}" dt="2024-10-18T11:17:36.990" v="3615"/>
          <ac:spMkLst>
            <pc:docMk/>
            <pc:sldMk cId="2853518111" sldId="530"/>
            <ac:spMk id="3" creationId="{62211196-41BC-79F0-4FEC-4D7F5FB6DEDF}"/>
          </ac:spMkLst>
        </pc:spChg>
        <pc:spChg chg="mod">
          <ac:chgData name="Nikki Papenfus" userId="2a405823-0c8b-419b-afb6-8159926c2e17" providerId="ADAL" clId="{8581FDF7-CA15-4CF0-B1F5-3E2A6C15BBCB}" dt="2024-10-18T11:17:36.990" v="3615"/>
          <ac:spMkLst>
            <pc:docMk/>
            <pc:sldMk cId="2853518111" sldId="530"/>
            <ac:spMk id="6" creationId="{1C624497-E980-7135-43D7-B3E45E2334A8}"/>
          </ac:spMkLst>
        </pc:spChg>
        <pc:spChg chg="mod">
          <ac:chgData name="Nikki Papenfus" userId="2a405823-0c8b-419b-afb6-8159926c2e17" providerId="ADAL" clId="{8581FDF7-CA15-4CF0-B1F5-3E2A6C15BBCB}" dt="2024-10-18T11:17:36.990" v="3615"/>
          <ac:spMkLst>
            <pc:docMk/>
            <pc:sldMk cId="2853518111" sldId="530"/>
            <ac:spMk id="9" creationId="{7068F842-6379-E7C2-8F60-A6A5B05D9518}"/>
          </ac:spMkLst>
        </pc:spChg>
        <pc:spChg chg="mod">
          <ac:chgData name="Nikki Papenfus" userId="2a405823-0c8b-419b-afb6-8159926c2e17" providerId="ADAL" clId="{8581FDF7-CA15-4CF0-B1F5-3E2A6C15BBCB}" dt="2024-10-18T11:18:23.437" v="3619" actId="207"/>
          <ac:spMkLst>
            <pc:docMk/>
            <pc:sldMk cId="2853518111" sldId="530"/>
            <ac:spMk id="13" creationId="{82D79CC3-F73E-1394-DE8A-9540A4A5AAC0}"/>
          </ac:spMkLst>
        </pc:spChg>
        <pc:spChg chg="mod">
          <ac:chgData name="Nikki Papenfus" userId="2a405823-0c8b-419b-afb6-8159926c2e17" providerId="ADAL" clId="{8581FDF7-CA15-4CF0-B1F5-3E2A6C15BBCB}" dt="2024-10-18T11:18:23.437" v="3619" actId="207"/>
          <ac:spMkLst>
            <pc:docMk/>
            <pc:sldMk cId="2853518111" sldId="530"/>
            <ac:spMk id="14" creationId="{8893E963-E706-6969-03BF-0814591B2366}"/>
          </ac:spMkLst>
        </pc:spChg>
        <pc:spChg chg="mod">
          <ac:chgData name="Nikki Papenfus" userId="2a405823-0c8b-419b-afb6-8159926c2e17" providerId="ADAL" clId="{8581FDF7-CA15-4CF0-B1F5-3E2A6C15BBCB}" dt="2024-10-18T11:18:23.437" v="3619" actId="207"/>
          <ac:spMkLst>
            <pc:docMk/>
            <pc:sldMk cId="2853518111" sldId="530"/>
            <ac:spMk id="15" creationId="{F8399234-F03B-73C0-942A-D0956AA1A12F}"/>
          </ac:spMkLst>
        </pc:spChg>
        <pc:spChg chg="mod">
          <ac:chgData name="Nikki Papenfus" userId="2a405823-0c8b-419b-afb6-8159926c2e17" providerId="ADAL" clId="{8581FDF7-CA15-4CF0-B1F5-3E2A6C15BBCB}" dt="2024-10-18T11:18:23.437" v="3619" actId="207"/>
          <ac:spMkLst>
            <pc:docMk/>
            <pc:sldMk cId="2853518111" sldId="530"/>
            <ac:spMk id="16" creationId="{CB8EAF4B-8AA2-ACD2-484A-0BF27B12B6AA}"/>
          </ac:spMkLst>
        </pc:spChg>
        <pc:spChg chg="mod">
          <ac:chgData name="Nikki Papenfus" userId="2a405823-0c8b-419b-afb6-8159926c2e17" providerId="ADAL" clId="{8581FDF7-CA15-4CF0-B1F5-3E2A6C15BBCB}" dt="2024-10-18T11:18:26.503" v="3621"/>
          <ac:spMkLst>
            <pc:docMk/>
            <pc:sldMk cId="2853518111" sldId="530"/>
            <ac:spMk id="22" creationId="{B287DF49-2D68-1C31-0512-E2E1142F81DA}"/>
          </ac:spMkLst>
        </pc:spChg>
        <pc:spChg chg="mod">
          <ac:chgData name="Nikki Papenfus" userId="2a405823-0c8b-419b-afb6-8159926c2e17" providerId="ADAL" clId="{8581FDF7-CA15-4CF0-B1F5-3E2A6C15BBCB}" dt="2024-10-18T11:18:26.503" v="3621"/>
          <ac:spMkLst>
            <pc:docMk/>
            <pc:sldMk cId="2853518111" sldId="530"/>
            <ac:spMk id="23" creationId="{24A33CDF-F00D-FD89-3164-155364D75039}"/>
          </ac:spMkLst>
        </pc:spChg>
        <pc:spChg chg="mod">
          <ac:chgData name="Nikki Papenfus" userId="2a405823-0c8b-419b-afb6-8159926c2e17" providerId="ADAL" clId="{8581FDF7-CA15-4CF0-B1F5-3E2A6C15BBCB}" dt="2024-10-18T11:18:26.503" v="3621"/>
          <ac:spMkLst>
            <pc:docMk/>
            <pc:sldMk cId="2853518111" sldId="530"/>
            <ac:spMk id="24" creationId="{29EBC32D-0CA4-9449-348B-4EA274630483}"/>
          </ac:spMkLst>
        </pc:spChg>
        <pc:spChg chg="mod">
          <ac:chgData name="Nikki Papenfus" userId="2a405823-0c8b-419b-afb6-8159926c2e17" providerId="ADAL" clId="{8581FDF7-CA15-4CF0-B1F5-3E2A6C15BBCB}" dt="2024-10-18T11:18:26.503" v="3621"/>
          <ac:spMkLst>
            <pc:docMk/>
            <pc:sldMk cId="2853518111" sldId="530"/>
            <ac:spMk id="25" creationId="{FE30E41A-D69C-B2C6-620F-C6F1076CAEE5}"/>
          </ac:spMkLst>
        </pc:spChg>
        <pc:spChg chg="mod">
          <ac:chgData name="Nikki Papenfus" userId="2a405823-0c8b-419b-afb6-8159926c2e17" providerId="ADAL" clId="{8581FDF7-CA15-4CF0-B1F5-3E2A6C15BBCB}" dt="2024-10-18T11:19:34.442" v="3632" actId="208"/>
          <ac:spMkLst>
            <pc:docMk/>
            <pc:sldMk cId="2853518111" sldId="530"/>
            <ac:spMk id="40" creationId="{B42567F8-A80B-2550-1137-9443D3667BE8}"/>
          </ac:spMkLst>
        </pc:spChg>
        <pc:spChg chg="mod">
          <ac:chgData name="Nikki Papenfus" userId="2a405823-0c8b-419b-afb6-8159926c2e17" providerId="ADAL" clId="{8581FDF7-CA15-4CF0-B1F5-3E2A6C15BBCB}" dt="2024-10-18T11:19:34.442" v="3632" actId="208"/>
          <ac:spMkLst>
            <pc:docMk/>
            <pc:sldMk cId="2853518111" sldId="530"/>
            <ac:spMk id="43" creationId="{B3383710-C6D6-B158-67A3-C52C9A418B1B}"/>
          </ac:spMkLst>
        </pc:spChg>
        <pc:spChg chg="mod">
          <ac:chgData name="Nikki Papenfus" userId="2a405823-0c8b-419b-afb6-8159926c2e17" providerId="ADAL" clId="{8581FDF7-CA15-4CF0-B1F5-3E2A6C15BBCB}" dt="2024-10-18T11:19:34.442" v="3632" actId="208"/>
          <ac:spMkLst>
            <pc:docMk/>
            <pc:sldMk cId="2853518111" sldId="530"/>
            <ac:spMk id="46" creationId="{758CA022-D08C-9B5A-EA7D-32421466D2A1}"/>
          </ac:spMkLst>
        </pc:spChg>
        <pc:spChg chg="mod">
          <ac:chgData name="Nikki Papenfus" userId="2a405823-0c8b-419b-afb6-8159926c2e17" providerId="ADAL" clId="{8581FDF7-CA15-4CF0-B1F5-3E2A6C15BBCB}" dt="2024-10-18T11:19:34.442" v="3632" actId="208"/>
          <ac:spMkLst>
            <pc:docMk/>
            <pc:sldMk cId="2853518111" sldId="530"/>
            <ac:spMk id="49" creationId="{FF447C05-70DF-0AA1-FF8E-B846FDA65C6F}"/>
          </ac:spMkLst>
        </pc:spChg>
        <pc:spChg chg="mod">
          <ac:chgData name="Nikki Papenfus" userId="2a405823-0c8b-419b-afb6-8159926c2e17" providerId="ADAL" clId="{8581FDF7-CA15-4CF0-B1F5-3E2A6C15BBCB}" dt="2024-10-18T11:19:34.442" v="3632" actId="208"/>
          <ac:spMkLst>
            <pc:docMk/>
            <pc:sldMk cId="2853518111" sldId="530"/>
            <ac:spMk id="52" creationId="{7A837C20-0B66-1AB3-32CA-7AC24811816C}"/>
          </ac:spMkLst>
        </pc:spChg>
        <pc:spChg chg="mod">
          <ac:chgData name="Nikki Papenfus" userId="2a405823-0c8b-419b-afb6-8159926c2e17" providerId="ADAL" clId="{8581FDF7-CA15-4CF0-B1F5-3E2A6C15BBCB}" dt="2024-10-18T11:19:46.477" v="3633"/>
          <ac:spMkLst>
            <pc:docMk/>
            <pc:sldMk cId="2853518111" sldId="530"/>
            <ac:spMk id="55" creationId="{56856C9B-13DD-01A3-9B60-5284631C6139}"/>
          </ac:spMkLst>
        </pc:spChg>
        <pc:spChg chg="mod">
          <ac:chgData name="Nikki Papenfus" userId="2a405823-0c8b-419b-afb6-8159926c2e17" providerId="ADAL" clId="{8581FDF7-CA15-4CF0-B1F5-3E2A6C15BBCB}" dt="2024-10-18T11:19:46.477" v="3633"/>
          <ac:spMkLst>
            <pc:docMk/>
            <pc:sldMk cId="2853518111" sldId="530"/>
            <ac:spMk id="58" creationId="{49AAB5F2-0FDE-0EFA-4E8A-273D98CE70BD}"/>
          </ac:spMkLst>
        </pc:spChg>
        <pc:spChg chg="mod">
          <ac:chgData name="Nikki Papenfus" userId="2a405823-0c8b-419b-afb6-8159926c2e17" providerId="ADAL" clId="{8581FDF7-CA15-4CF0-B1F5-3E2A6C15BBCB}" dt="2024-10-18T11:19:46.477" v="3633"/>
          <ac:spMkLst>
            <pc:docMk/>
            <pc:sldMk cId="2853518111" sldId="530"/>
            <ac:spMk id="61" creationId="{21764338-D3F4-54A7-D2DF-F002F6F6715F}"/>
          </ac:spMkLst>
        </pc:spChg>
        <pc:spChg chg="mod">
          <ac:chgData name="Nikki Papenfus" userId="2a405823-0c8b-419b-afb6-8159926c2e17" providerId="ADAL" clId="{8581FDF7-CA15-4CF0-B1F5-3E2A6C15BBCB}" dt="2024-10-18T11:19:46.477" v="3633"/>
          <ac:spMkLst>
            <pc:docMk/>
            <pc:sldMk cId="2853518111" sldId="530"/>
            <ac:spMk id="64" creationId="{B49A20A1-BDDC-87EA-2BF3-66493CF155F9}"/>
          </ac:spMkLst>
        </pc:spChg>
        <pc:spChg chg="mod">
          <ac:chgData name="Nikki Papenfus" userId="2a405823-0c8b-419b-afb6-8159926c2e17" providerId="ADAL" clId="{8581FDF7-CA15-4CF0-B1F5-3E2A6C15BBCB}" dt="2024-10-18T11:19:46.477" v="3633"/>
          <ac:spMkLst>
            <pc:docMk/>
            <pc:sldMk cId="2853518111" sldId="530"/>
            <ac:spMk id="67" creationId="{0D8A84FD-FC1A-4F95-CEF5-9610AC057B6A}"/>
          </ac:spMkLst>
        </pc:spChg>
        <pc:grpChg chg="add mod">
          <ac:chgData name="Nikki Papenfus" userId="2a405823-0c8b-419b-afb6-8159926c2e17" providerId="ADAL" clId="{8581FDF7-CA15-4CF0-B1F5-3E2A6C15BBCB}" dt="2024-10-18T11:17:36.990" v="3615"/>
          <ac:grpSpMkLst>
            <pc:docMk/>
            <pc:sldMk cId="2853518111" sldId="530"/>
            <ac:grpSpMk id="2" creationId="{CE26C530-9ECE-9698-C87D-95313AE607DB}"/>
          </ac:grpSpMkLst>
        </pc:grpChg>
        <pc:grpChg chg="add mod">
          <ac:chgData name="Nikki Papenfus" userId="2a405823-0c8b-419b-afb6-8159926c2e17" providerId="ADAL" clId="{8581FDF7-CA15-4CF0-B1F5-3E2A6C15BBCB}" dt="2024-10-18T11:17:36.990" v="3615"/>
          <ac:grpSpMkLst>
            <pc:docMk/>
            <pc:sldMk cId="2853518111" sldId="530"/>
            <ac:grpSpMk id="5" creationId="{79274618-2506-3CBF-1BA4-8EC6B9BB88F7}"/>
          </ac:grpSpMkLst>
        </pc:grpChg>
        <pc:grpChg chg="add mod">
          <ac:chgData name="Nikki Papenfus" userId="2a405823-0c8b-419b-afb6-8159926c2e17" providerId="ADAL" clId="{8581FDF7-CA15-4CF0-B1F5-3E2A6C15BBCB}" dt="2024-10-18T11:17:36.990" v="3615"/>
          <ac:grpSpMkLst>
            <pc:docMk/>
            <pc:sldMk cId="2853518111" sldId="530"/>
            <ac:grpSpMk id="8" creationId="{AFD0E15E-93E1-CECE-508A-6888E1E83C43}"/>
          </ac:grpSpMkLst>
        </pc:grpChg>
        <pc:grpChg chg="add mod">
          <ac:chgData name="Nikki Papenfus" userId="2a405823-0c8b-419b-afb6-8159926c2e17" providerId="ADAL" clId="{8581FDF7-CA15-4CF0-B1F5-3E2A6C15BBCB}" dt="2024-10-18T11:18:23.830" v="3620" actId="1076"/>
          <ac:grpSpMkLst>
            <pc:docMk/>
            <pc:sldMk cId="2853518111" sldId="530"/>
            <ac:grpSpMk id="11" creationId="{93C32E0D-F442-CA0C-A452-2B488CB49CC0}"/>
          </ac:grpSpMkLst>
        </pc:grpChg>
        <pc:grpChg chg="mod">
          <ac:chgData name="Nikki Papenfus" userId="2a405823-0c8b-419b-afb6-8159926c2e17" providerId="ADAL" clId="{8581FDF7-CA15-4CF0-B1F5-3E2A6C15BBCB}" dt="2024-10-18T11:18:23.437" v="3619" actId="207"/>
          <ac:grpSpMkLst>
            <pc:docMk/>
            <pc:sldMk cId="2853518111" sldId="530"/>
            <ac:grpSpMk id="12" creationId="{FB170832-1F2B-90C1-19AD-CFA839C65904}"/>
          </ac:grpSpMkLst>
        </pc:grpChg>
        <pc:grpChg chg="add mod">
          <ac:chgData name="Nikki Papenfus" userId="2a405823-0c8b-419b-afb6-8159926c2e17" providerId="ADAL" clId="{8581FDF7-CA15-4CF0-B1F5-3E2A6C15BBCB}" dt="2024-10-18T11:20:45.375" v="3639" actId="1076"/>
          <ac:grpSpMkLst>
            <pc:docMk/>
            <pc:sldMk cId="2853518111" sldId="530"/>
            <ac:grpSpMk id="20" creationId="{6E124D0E-06AB-8B40-ACAF-BE6EAE9BFB6A}"/>
          </ac:grpSpMkLst>
        </pc:grpChg>
        <pc:grpChg chg="mod">
          <ac:chgData name="Nikki Papenfus" userId="2a405823-0c8b-419b-afb6-8159926c2e17" providerId="ADAL" clId="{8581FDF7-CA15-4CF0-B1F5-3E2A6C15BBCB}" dt="2024-10-18T11:18:26.503" v="3621"/>
          <ac:grpSpMkLst>
            <pc:docMk/>
            <pc:sldMk cId="2853518111" sldId="530"/>
            <ac:grpSpMk id="21" creationId="{BF65F51D-4AB5-5BF3-40A6-DE5C44D832A5}"/>
          </ac:grpSpMkLst>
        </pc:grpChg>
        <pc:grpChg chg="add mod">
          <ac:chgData name="Nikki Papenfus" userId="2a405823-0c8b-419b-afb6-8159926c2e17" providerId="ADAL" clId="{8581FDF7-CA15-4CF0-B1F5-3E2A6C15BBCB}" dt="2024-10-18T11:19:22.961" v="3630" actId="1076"/>
          <ac:grpSpMkLst>
            <pc:docMk/>
            <pc:sldMk cId="2853518111" sldId="530"/>
            <ac:grpSpMk id="39" creationId="{519D306F-F86E-E986-30D1-5BD4FE2D0923}"/>
          </ac:grpSpMkLst>
        </pc:grpChg>
        <pc:grpChg chg="add mod">
          <ac:chgData name="Nikki Papenfus" userId="2a405823-0c8b-419b-afb6-8159926c2e17" providerId="ADAL" clId="{8581FDF7-CA15-4CF0-B1F5-3E2A6C15BBCB}" dt="2024-10-18T11:19:22.961" v="3630" actId="1076"/>
          <ac:grpSpMkLst>
            <pc:docMk/>
            <pc:sldMk cId="2853518111" sldId="530"/>
            <ac:grpSpMk id="42" creationId="{645C8C6B-577A-BD44-1E54-5B13B8F784FE}"/>
          </ac:grpSpMkLst>
        </pc:grpChg>
        <pc:grpChg chg="add mod">
          <ac:chgData name="Nikki Papenfus" userId="2a405823-0c8b-419b-afb6-8159926c2e17" providerId="ADAL" clId="{8581FDF7-CA15-4CF0-B1F5-3E2A6C15BBCB}" dt="2024-10-18T11:19:22.961" v="3630" actId="1076"/>
          <ac:grpSpMkLst>
            <pc:docMk/>
            <pc:sldMk cId="2853518111" sldId="530"/>
            <ac:grpSpMk id="45" creationId="{2F688004-D396-A124-83B1-E4008E6A196E}"/>
          </ac:grpSpMkLst>
        </pc:grpChg>
        <pc:grpChg chg="add mod">
          <ac:chgData name="Nikki Papenfus" userId="2a405823-0c8b-419b-afb6-8159926c2e17" providerId="ADAL" clId="{8581FDF7-CA15-4CF0-B1F5-3E2A6C15BBCB}" dt="2024-10-18T11:19:22.961" v="3630" actId="1076"/>
          <ac:grpSpMkLst>
            <pc:docMk/>
            <pc:sldMk cId="2853518111" sldId="530"/>
            <ac:grpSpMk id="48" creationId="{A407A388-CD45-9BC0-CD03-CE04C3C2CD8F}"/>
          </ac:grpSpMkLst>
        </pc:grpChg>
        <pc:grpChg chg="add mod">
          <ac:chgData name="Nikki Papenfus" userId="2a405823-0c8b-419b-afb6-8159926c2e17" providerId="ADAL" clId="{8581FDF7-CA15-4CF0-B1F5-3E2A6C15BBCB}" dt="2024-10-18T11:19:22.961" v="3630" actId="1076"/>
          <ac:grpSpMkLst>
            <pc:docMk/>
            <pc:sldMk cId="2853518111" sldId="530"/>
            <ac:grpSpMk id="51" creationId="{05254ED7-F87F-8551-2E7C-D2026CAFED61}"/>
          </ac:grpSpMkLst>
        </pc:grpChg>
        <pc:grpChg chg="add mod">
          <ac:chgData name="Nikki Papenfus" userId="2a405823-0c8b-419b-afb6-8159926c2e17" providerId="ADAL" clId="{8581FDF7-CA15-4CF0-B1F5-3E2A6C15BBCB}" dt="2024-10-18T11:19:48.254" v="3634" actId="1076"/>
          <ac:grpSpMkLst>
            <pc:docMk/>
            <pc:sldMk cId="2853518111" sldId="530"/>
            <ac:grpSpMk id="54" creationId="{F914EBB8-13A4-CB16-A7A3-DEF2877024F1}"/>
          </ac:grpSpMkLst>
        </pc:grpChg>
        <pc:grpChg chg="add mod">
          <ac:chgData name="Nikki Papenfus" userId="2a405823-0c8b-419b-afb6-8159926c2e17" providerId="ADAL" clId="{8581FDF7-CA15-4CF0-B1F5-3E2A6C15BBCB}" dt="2024-10-18T11:19:48.254" v="3634" actId="1076"/>
          <ac:grpSpMkLst>
            <pc:docMk/>
            <pc:sldMk cId="2853518111" sldId="530"/>
            <ac:grpSpMk id="57" creationId="{D14DC8B2-E433-5B61-0B1B-7B74D6F66827}"/>
          </ac:grpSpMkLst>
        </pc:grpChg>
        <pc:grpChg chg="add mod">
          <ac:chgData name="Nikki Papenfus" userId="2a405823-0c8b-419b-afb6-8159926c2e17" providerId="ADAL" clId="{8581FDF7-CA15-4CF0-B1F5-3E2A6C15BBCB}" dt="2024-10-18T11:19:48.254" v="3634" actId="1076"/>
          <ac:grpSpMkLst>
            <pc:docMk/>
            <pc:sldMk cId="2853518111" sldId="530"/>
            <ac:grpSpMk id="60" creationId="{9E441F0A-7CE4-550D-5823-B8170711B018}"/>
          </ac:grpSpMkLst>
        </pc:grpChg>
        <pc:grpChg chg="add mod">
          <ac:chgData name="Nikki Papenfus" userId="2a405823-0c8b-419b-afb6-8159926c2e17" providerId="ADAL" clId="{8581FDF7-CA15-4CF0-B1F5-3E2A6C15BBCB}" dt="2024-10-18T11:19:48.254" v="3634" actId="1076"/>
          <ac:grpSpMkLst>
            <pc:docMk/>
            <pc:sldMk cId="2853518111" sldId="530"/>
            <ac:grpSpMk id="63" creationId="{D4CB79BF-0B9A-6888-E929-7384AC9271D7}"/>
          </ac:grpSpMkLst>
        </pc:grpChg>
        <pc:grpChg chg="add mod">
          <ac:chgData name="Nikki Papenfus" userId="2a405823-0c8b-419b-afb6-8159926c2e17" providerId="ADAL" clId="{8581FDF7-CA15-4CF0-B1F5-3E2A6C15BBCB}" dt="2024-10-18T11:19:48.254" v="3634" actId="1076"/>
          <ac:grpSpMkLst>
            <pc:docMk/>
            <pc:sldMk cId="2853518111" sldId="530"/>
            <ac:grpSpMk id="66" creationId="{40122820-9890-B073-E0DC-E9D90FC2009F}"/>
          </ac:grpSpMkLst>
        </pc:grpChg>
        <pc:picChg chg="mod">
          <ac:chgData name="Nikki Papenfus" userId="2a405823-0c8b-419b-afb6-8159926c2e17" providerId="ADAL" clId="{8581FDF7-CA15-4CF0-B1F5-3E2A6C15BBCB}" dt="2024-10-18T11:17:36.990" v="3615"/>
          <ac:picMkLst>
            <pc:docMk/>
            <pc:sldMk cId="2853518111" sldId="530"/>
            <ac:picMk id="4" creationId="{9F0875A1-47BF-FC4E-CC02-7FF2FA4FE539}"/>
          </ac:picMkLst>
        </pc:picChg>
        <pc:picChg chg="mod">
          <ac:chgData name="Nikki Papenfus" userId="2a405823-0c8b-419b-afb6-8159926c2e17" providerId="ADAL" clId="{8581FDF7-CA15-4CF0-B1F5-3E2A6C15BBCB}" dt="2024-10-18T11:17:36.990" v="3615"/>
          <ac:picMkLst>
            <pc:docMk/>
            <pc:sldMk cId="2853518111" sldId="530"/>
            <ac:picMk id="7" creationId="{621674F4-BA29-ECD8-6816-D8977EB42EBD}"/>
          </ac:picMkLst>
        </pc:picChg>
        <pc:picChg chg="mod">
          <ac:chgData name="Nikki Papenfus" userId="2a405823-0c8b-419b-afb6-8159926c2e17" providerId="ADAL" clId="{8581FDF7-CA15-4CF0-B1F5-3E2A6C15BBCB}" dt="2024-10-18T11:17:36.990" v="3615"/>
          <ac:picMkLst>
            <pc:docMk/>
            <pc:sldMk cId="2853518111" sldId="530"/>
            <ac:picMk id="10" creationId="{BEA284F1-C5DB-4A01-C7DA-009DBC037F1A}"/>
          </ac:picMkLst>
        </pc:picChg>
        <pc:picChg chg="add mod">
          <ac:chgData name="Nikki Papenfus" userId="2a405823-0c8b-419b-afb6-8159926c2e17" providerId="ADAL" clId="{8581FDF7-CA15-4CF0-B1F5-3E2A6C15BBCB}" dt="2024-10-18T11:18:23.830" v="3620" actId="1076"/>
          <ac:picMkLst>
            <pc:docMk/>
            <pc:sldMk cId="2853518111" sldId="530"/>
            <ac:picMk id="17" creationId="{BA39CDB2-D4D2-83B0-8726-EC7EFBD5857A}"/>
          </ac:picMkLst>
        </pc:picChg>
        <pc:picChg chg="add mod">
          <ac:chgData name="Nikki Papenfus" userId="2a405823-0c8b-419b-afb6-8159926c2e17" providerId="ADAL" clId="{8581FDF7-CA15-4CF0-B1F5-3E2A6C15BBCB}" dt="2024-10-18T11:18:23.830" v="3620" actId="1076"/>
          <ac:picMkLst>
            <pc:docMk/>
            <pc:sldMk cId="2853518111" sldId="530"/>
            <ac:picMk id="18" creationId="{005309D6-665B-D344-808C-341E6AE3CA66}"/>
          </ac:picMkLst>
        </pc:picChg>
        <pc:picChg chg="add mod">
          <ac:chgData name="Nikki Papenfus" userId="2a405823-0c8b-419b-afb6-8159926c2e17" providerId="ADAL" clId="{8581FDF7-CA15-4CF0-B1F5-3E2A6C15BBCB}" dt="2024-10-18T11:18:23.830" v="3620" actId="1076"/>
          <ac:picMkLst>
            <pc:docMk/>
            <pc:sldMk cId="2853518111" sldId="530"/>
            <ac:picMk id="19" creationId="{95BC8CB7-E3DB-3F77-2533-1C30FE12015F}"/>
          </ac:picMkLst>
        </pc:picChg>
        <pc:picChg chg="add mod">
          <ac:chgData name="Nikki Papenfus" userId="2a405823-0c8b-419b-afb6-8159926c2e17" providerId="ADAL" clId="{8581FDF7-CA15-4CF0-B1F5-3E2A6C15BBCB}" dt="2024-10-18T11:18:31.695" v="3622" actId="207"/>
          <ac:picMkLst>
            <pc:docMk/>
            <pc:sldMk cId="2853518111" sldId="530"/>
            <ac:picMk id="26" creationId="{73F7809F-6FA3-15B6-B222-BDC41B94DE7A}"/>
          </ac:picMkLst>
        </pc:picChg>
        <pc:picChg chg="add mod">
          <ac:chgData name="Nikki Papenfus" userId="2a405823-0c8b-419b-afb6-8159926c2e17" providerId="ADAL" clId="{8581FDF7-CA15-4CF0-B1F5-3E2A6C15BBCB}" dt="2024-10-18T11:22:06.780" v="3651" actId="1076"/>
          <ac:picMkLst>
            <pc:docMk/>
            <pc:sldMk cId="2853518111" sldId="530"/>
            <ac:picMk id="27" creationId="{32F1FCB1-F593-AA5F-F750-5D4CE52199EF}"/>
          </ac:picMkLst>
        </pc:picChg>
        <pc:picChg chg="add mod">
          <ac:chgData name="Nikki Papenfus" userId="2a405823-0c8b-419b-afb6-8159926c2e17" providerId="ADAL" clId="{8581FDF7-CA15-4CF0-B1F5-3E2A6C15BBCB}" dt="2024-10-18T11:18:35.939" v="3625" actId="207"/>
          <ac:picMkLst>
            <pc:docMk/>
            <pc:sldMk cId="2853518111" sldId="530"/>
            <ac:picMk id="28" creationId="{5090ED4E-9507-5E3A-9B9B-354BA28E7EB7}"/>
          </ac:picMkLst>
        </pc:picChg>
        <pc:picChg chg="add mod">
          <ac:chgData name="Nikki Papenfus" userId="2a405823-0c8b-419b-afb6-8159926c2e17" providerId="ADAL" clId="{8581FDF7-CA15-4CF0-B1F5-3E2A6C15BBCB}" dt="2024-10-18T11:22:04.420" v="3649" actId="1076"/>
          <ac:picMkLst>
            <pc:docMk/>
            <pc:sldMk cId="2853518111" sldId="530"/>
            <ac:picMk id="29" creationId="{86F93E81-597B-92A9-8ECC-0FD6D0F48505}"/>
          </ac:picMkLst>
        </pc:picChg>
        <pc:picChg chg="add mod">
          <ac:chgData name="Nikki Papenfus" userId="2a405823-0c8b-419b-afb6-8159926c2e17" providerId="ADAL" clId="{8581FDF7-CA15-4CF0-B1F5-3E2A6C15BBCB}" dt="2024-10-18T11:18:49.798" v="3626"/>
          <ac:picMkLst>
            <pc:docMk/>
            <pc:sldMk cId="2853518111" sldId="530"/>
            <ac:picMk id="30" creationId="{85D3B1C4-6DAA-D9AF-E196-2D0AAD6B1C0D}"/>
          </ac:picMkLst>
        </pc:picChg>
        <pc:picChg chg="add mod">
          <ac:chgData name="Nikki Papenfus" userId="2a405823-0c8b-419b-afb6-8159926c2e17" providerId="ADAL" clId="{8581FDF7-CA15-4CF0-B1F5-3E2A6C15BBCB}" dt="2024-10-18T11:18:49.798" v="3626"/>
          <ac:picMkLst>
            <pc:docMk/>
            <pc:sldMk cId="2853518111" sldId="530"/>
            <ac:picMk id="31" creationId="{90D93823-1A67-A3C1-7F40-526518D0333E}"/>
          </ac:picMkLst>
        </pc:picChg>
        <pc:picChg chg="add mod">
          <ac:chgData name="Nikki Papenfus" userId="2a405823-0c8b-419b-afb6-8159926c2e17" providerId="ADAL" clId="{8581FDF7-CA15-4CF0-B1F5-3E2A6C15BBCB}" dt="2024-10-18T11:18:49.798" v="3626"/>
          <ac:picMkLst>
            <pc:docMk/>
            <pc:sldMk cId="2853518111" sldId="530"/>
            <ac:picMk id="32" creationId="{8FA28B86-0738-943E-9093-6D6A5DB353A4}"/>
          </ac:picMkLst>
        </pc:picChg>
        <pc:picChg chg="add mod">
          <ac:chgData name="Nikki Papenfus" userId="2a405823-0c8b-419b-afb6-8159926c2e17" providerId="ADAL" clId="{8581FDF7-CA15-4CF0-B1F5-3E2A6C15BBCB}" dt="2024-10-18T14:31:03.658" v="5222" actId="1076"/>
          <ac:picMkLst>
            <pc:docMk/>
            <pc:sldMk cId="2853518111" sldId="530"/>
            <ac:picMk id="33" creationId="{3FFC0DA0-E984-6287-6FC6-54CD3D43555E}"/>
          </ac:picMkLst>
        </pc:picChg>
        <pc:picChg chg="add mod">
          <ac:chgData name="Nikki Papenfus" userId="2a405823-0c8b-419b-afb6-8159926c2e17" providerId="ADAL" clId="{8581FDF7-CA15-4CF0-B1F5-3E2A6C15BBCB}" dt="2024-10-18T11:22:00.934" v="3647" actId="1076"/>
          <ac:picMkLst>
            <pc:docMk/>
            <pc:sldMk cId="2853518111" sldId="530"/>
            <ac:picMk id="34" creationId="{00769CDF-8D86-4FAD-9D44-2B7D557BD5E3}"/>
          </ac:picMkLst>
        </pc:picChg>
        <pc:picChg chg="add mod">
          <ac:chgData name="Nikki Papenfus" userId="2a405823-0c8b-419b-afb6-8159926c2e17" providerId="ADAL" clId="{8581FDF7-CA15-4CF0-B1F5-3E2A6C15BBCB}" dt="2024-10-18T11:19:09.732" v="3628" actId="1076"/>
          <ac:picMkLst>
            <pc:docMk/>
            <pc:sldMk cId="2853518111" sldId="530"/>
            <ac:picMk id="35" creationId="{15FF695E-0FD6-193B-F1C6-E8ACB00DDE43}"/>
          </ac:picMkLst>
        </pc:picChg>
        <pc:picChg chg="add mod">
          <ac:chgData name="Nikki Papenfus" userId="2a405823-0c8b-419b-afb6-8159926c2e17" providerId="ADAL" clId="{8581FDF7-CA15-4CF0-B1F5-3E2A6C15BBCB}" dt="2024-10-18T11:19:09.732" v="3628" actId="1076"/>
          <ac:picMkLst>
            <pc:docMk/>
            <pc:sldMk cId="2853518111" sldId="530"/>
            <ac:picMk id="36" creationId="{A90760FC-2B1B-E6C1-FBE6-91E16F584D3C}"/>
          </ac:picMkLst>
        </pc:picChg>
        <pc:picChg chg="add mod">
          <ac:chgData name="Nikki Papenfus" userId="2a405823-0c8b-419b-afb6-8159926c2e17" providerId="ADAL" clId="{8581FDF7-CA15-4CF0-B1F5-3E2A6C15BBCB}" dt="2024-10-18T11:19:09.732" v="3628" actId="1076"/>
          <ac:picMkLst>
            <pc:docMk/>
            <pc:sldMk cId="2853518111" sldId="530"/>
            <ac:picMk id="37" creationId="{89D684A7-DD84-369E-9107-B2F1C2E268F4}"/>
          </ac:picMkLst>
        </pc:picChg>
        <pc:picChg chg="add mod">
          <ac:chgData name="Nikki Papenfus" userId="2a405823-0c8b-419b-afb6-8159926c2e17" providerId="ADAL" clId="{8581FDF7-CA15-4CF0-B1F5-3E2A6C15BBCB}" dt="2024-10-18T11:19:09.732" v="3628" actId="1076"/>
          <ac:picMkLst>
            <pc:docMk/>
            <pc:sldMk cId="2853518111" sldId="530"/>
            <ac:picMk id="38" creationId="{FC08262A-21C6-4BB2-15CD-1C8CC8B3907B}"/>
          </ac:picMkLst>
        </pc:picChg>
        <pc:picChg chg="mod">
          <ac:chgData name="Nikki Papenfus" userId="2a405823-0c8b-419b-afb6-8159926c2e17" providerId="ADAL" clId="{8581FDF7-CA15-4CF0-B1F5-3E2A6C15BBCB}" dt="2024-10-18T11:19:34.442" v="3632" actId="208"/>
          <ac:picMkLst>
            <pc:docMk/>
            <pc:sldMk cId="2853518111" sldId="530"/>
            <ac:picMk id="41" creationId="{36E35B06-8C6B-6CD3-5907-E913EB2FE1F1}"/>
          </ac:picMkLst>
        </pc:picChg>
        <pc:picChg chg="mod">
          <ac:chgData name="Nikki Papenfus" userId="2a405823-0c8b-419b-afb6-8159926c2e17" providerId="ADAL" clId="{8581FDF7-CA15-4CF0-B1F5-3E2A6C15BBCB}" dt="2024-10-18T11:19:34.442" v="3632" actId="208"/>
          <ac:picMkLst>
            <pc:docMk/>
            <pc:sldMk cId="2853518111" sldId="530"/>
            <ac:picMk id="44" creationId="{AE7A8516-C164-C8E8-9D99-6A604CF5ECE7}"/>
          </ac:picMkLst>
        </pc:picChg>
        <pc:picChg chg="mod">
          <ac:chgData name="Nikki Papenfus" userId="2a405823-0c8b-419b-afb6-8159926c2e17" providerId="ADAL" clId="{8581FDF7-CA15-4CF0-B1F5-3E2A6C15BBCB}" dt="2024-10-18T11:19:34.442" v="3632" actId="208"/>
          <ac:picMkLst>
            <pc:docMk/>
            <pc:sldMk cId="2853518111" sldId="530"/>
            <ac:picMk id="47" creationId="{4E268B12-73B9-7D54-57F6-5B7F880332F3}"/>
          </ac:picMkLst>
        </pc:picChg>
        <pc:picChg chg="mod">
          <ac:chgData name="Nikki Papenfus" userId="2a405823-0c8b-419b-afb6-8159926c2e17" providerId="ADAL" clId="{8581FDF7-CA15-4CF0-B1F5-3E2A6C15BBCB}" dt="2024-10-18T11:19:34.442" v="3632" actId="208"/>
          <ac:picMkLst>
            <pc:docMk/>
            <pc:sldMk cId="2853518111" sldId="530"/>
            <ac:picMk id="50" creationId="{68C2331A-3CC1-E1BF-957A-BDC600D850CB}"/>
          </ac:picMkLst>
        </pc:picChg>
        <pc:picChg chg="mod">
          <ac:chgData name="Nikki Papenfus" userId="2a405823-0c8b-419b-afb6-8159926c2e17" providerId="ADAL" clId="{8581FDF7-CA15-4CF0-B1F5-3E2A6C15BBCB}" dt="2024-10-18T11:19:34.442" v="3632" actId="208"/>
          <ac:picMkLst>
            <pc:docMk/>
            <pc:sldMk cId="2853518111" sldId="530"/>
            <ac:picMk id="53" creationId="{4D00D0AE-9B6B-8AD1-83A2-C4847AEC60EB}"/>
          </ac:picMkLst>
        </pc:picChg>
        <pc:picChg chg="mod">
          <ac:chgData name="Nikki Papenfus" userId="2a405823-0c8b-419b-afb6-8159926c2e17" providerId="ADAL" clId="{8581FDF7-CA15-4CF0-B1F5-3E2A6C15BBCB}" dt="2024-10-18T11:19:46.477" v="3633"/>
          <ac:picMkLst>
            <pc:docMk/>
            <pc:sldMk cId="2853518111" sldId="530"/>
            <ac:picMk id="56" creationId="{521BEA3C-64B0-52D4-DCD7-9371AA93096E}"/>
          </ac:picMkLst>
        </pc:picChg>
        <pc:picChg chg="mod">
          <ac:chgData name="Nikki Papenfus" userId="2a405823-0c8b-419b-afb6-8159926c2e17" providerId="ADAL" clId="{8581FDF7-CA15-4CF0-B1F5-3E2A6C15BBCB}" dt="2024-10-18T11:19:46.477" v="3633"/>
          <ac:picMkLst>
            <pc:docMk/>
            <pc:sldMk cId="2853518111" sldId="530"/>
            <ac:picMk id="59" creationId="{1F09ADEB-7F3B-C54F-14BC-2FAD6DFFB139}"/>
          </ac:picMkLst>
        </pc:picChg>
        <pc:picChg chg="mod">
          <ac:chgData name="Nikki Papenfus" userId="2a405823-0c8b-419b-afb6-8159926c2e17" providerId="ADAL" clId="{8581FDF7-CA15-4CF0-B1F5-3E2A6C15BBCB}" dt="2024-10-18T11:19:46.477" v="3633"/>
          <ac:picMkLst>
            <pc:docMk/>
            <pc:sldMk cId="2853518111" sldId="530"/>
            <ac:picMk id="62" creationId="{6478D211-5511-2A13-D06C-5AFE848042C3}"/>
          </ac:picMkLst>
        </pc:picChg>
        <pc:picChg chg="mod">
          <ac:chgData name="Nikki Papenfus" userId="2a405823-0c8b-419b-afb6-8159926c2e17" providerId="ADAL" clId="{8581FDF7-CA15-4CF0-B1F5-3E2A6C15BBCB}" dt="2024-10-18T11:19:46.477" v="3633"/>
          <ac:picMkLst>
            <pc:docMk/>
            <pc:sldMk cId="2853518111" sldId="530"/>
            <ac:picMk id="65" creationId="{5E1A1E96-2654-3103-3DE0-7CD4ABA8A447}"/>
          </ac:picMkLst>
        </pc:picChg>
        <pc:picChg chg="mod">
          <ac:chgData name="Nikki Papenfus" userId="2a405823-0c8b-419b-afb6-8159926c2e17" providerId="ADAL" clId="{8581FDF7-CA15-4CF0-B1F5-3E2A6C15BBCB}" dt="2024-10-18T11:19:46.477" v="3633"/>
          <ac:picMkLst>
            <pc:docMk/>
            <pc:sldMk cId="2853518111" sldId="530"/>
            <ac:picMk id="68" creationId="{A117DF6F-AC03-2B85-3632-5DE019069858}"/>
          </ac:picMkLst>
        </pc:picChg>
        <pc:picChg chg="add mod">
          <ac:chgData name="Nikki Papenfus" userId="2a405823-0c8b-419b-afb6-8159926c2e17" providerId="ADAL" clId="{8581FDF7-CA15-4CF0-B1F5-3E2A6C15BBCB}" dt="2024-10-18T11:20:14.574" v="3636" actId="1076"/>
          <ac:picMkLst>
            <pc:docMk/>
            <pc:sldMk cId="2853518111" sldId="530"/>
            <ac:picMk id="69" creationId="{8EB2FA0F-9E7C-7EBF-723A-DB8F6A2013A3}"/>
          </ac:picMkLst>
        </pc:picChg>
        <pc:picChg chg="add mod">
          <ac:chgData name="Nikki Papenfus" userId="2a405823-0c8b-419b-afb6-8159926c2e17" providerId="ADAL" clId="{8581FDF7-CA15-4CF0-B1F5-3E2A6C15BBCB}" dt="2024-10-18T11:20:14.574" v="3636" actId="1076"/>
          <ac:picMkLst>
            <pc:docMk/>
            <pc:sldMk cId="2853518111" sldId="530"/>
            <ac:picMk id="70" creationId="{3FF7E9D2-90FC-A3E3-F1CF-362B7471B39C}"/>
          </ac:picMkLst>
        </pc:picChg>
        <pc:picChg chg="add mod">
          <ac:chgData name="Nikki Papenfus" userId="2a405823-0c8b-419b-afb6-8159926c2e17" providerId="ADAL" clId="{8581FDF7-CA15-4CF0-B1F5-3E2A6C15BBCB}" dt="2024-10-18T11:20:14.574" v="3636" actId="1076"/>
          <ac:picMkLst>
            <pc:docMk/>
            <pc:sldMk cId="2853518111" sldId="530"/>
            <ac:picMk id="71" creationId="{A929AC54-9997-C43C-C546-3103A2E3AEFE}"/>
          </ac:picMkLst>
        </pc:picChg>
        <pc:picChg chg="add mod">
          <ac:chgData name="Nikki Papenfus" userId="2a405823-0c8b-419b-afb6-8159926c2e17" providerId="ADAL" clId="{8581FDF7-CA15-4CF0-B1F5-3E2A6C15BBCB}" dt="2024-10-18T11:20:42.922" v="3638" actId="1076"/>
          <ac:picMkLst>
            <pc:docMk/>
            <pc:sldMk cId="2853518111" sldId="530"/>
            <ac:picMk id="72" creationId="{77934966-5EEB-4202-C37C-59D24B9A713F}"/>
          </ac:picMkLst>
        </pc:picChg>
        <pc:picChg chg="add mod">
          <ac:chgData name="Nikki Papenfus" userId="2a405823-0c8b-419b-afb6-8159926c2e17" providerId="ADAL" clId="{8581FDF7-CA15-4CF0-B1F5-3E2A6C15BBCB}" dt="2024-10-18T11:20:42.922" v="3638" actId="1076"/>
          <ac:picMkLst>
            <pc:docMk/>
            <pc:sldMk cId="2853518111" sldId="530"/>
            <ac:picMk id="73" creationId="{A69B9299-F5AF-0E49-9198-F940B22F80AB}"/>
          </ac:picMkLst>
        </pc:picChg>
        <pc:picChg chg="add mod">
          <ac:chgData name="Nikki Papenfus" userId="2a405823-0c8b-419b-afb6-8159926c2e17" providerId="ADAL" clId="{8581FDF7-CA15-4CF0-B1F5-3E2A6C15BBCB}" dt="2024-10-18T11:20:42.922" v="3638" actId="1076"/>
          <ac:picMkLst>
            <pc:docMk/>
            <pc:sldMk cId="2853518111" sldId="530"/>
            <ac:picMk id="74" creationId="{86A218E4-678D-136D-2B2C-390DCEDE7B9B}"/>
          </ac:picMkLst>
        </pc:picChg>
        <pc:picChg chg="add mod">
          <ac:chgData name="Nikki Papenfus" userId="2a405823-0c8b-419b-afb6-8159926c2e17" providerId="ADAL" clId="{8581FDF7-CA15-4CF0-B1F5-3E2A6C15BBCB}" dt="2024-10-18T11:22:02.913" v="3648" actId="1076"/>
          <ac:picMkLst>
            <pc:docMk/>
            <pc:sldMk cId="2853518111" sldId="530"/>
            <ac:picMk id="75" creationId="{D49D08C4-D383-0FBA-159B-A6CF4B23B867}"/>
          </ac:picMkLst>
        </pc:picChg>
        <pc:picChg chg="add mod">
          <ac:chgData name="Nikki Papenfus" userId="2a405823-0c8b-419b-afb6-8159926c2e17" providerId="ADAL" clId="{8581FDF7-CA15-4CF0-B1F5-3E2A6C15BBCB}" dt="2024-10-18T11:20:42.922" v="3638" actId="1076"/>
          <ac:picMkLst>
            <pc:docMk/>
            <pc:sldMk cId="2853518111" sldId="530"/>
            <ac:picMk id="76" creationId="{2E19CF62-2F42-ECBE-3B91-2B64BD4E425B}"/>
          </ac:picMkLst>
        </pc:picChg>
        <pc:picChg chg="add mod">
          <ac:chgData name="Nikki Papenfus" userId="2a405823-0c8b-419b-afb6-8159926c2e17" providerId="ADAL" clId="{8581FDF7-CA15-4CF0-B1F5-3E2A6C15BBCB}" dt="2024-10-18T11:20:42.922" v="3638" actId="1076"/>
          <ac:picMkLst>
            <pc:docMk/>
            <pc:sldMk cId="2853518111" sldId="530"/>
            <ac:picMk id="77" creationId="{7D8E49C3-EA93-8173-96F2-BC88BCA7AD2B}"/>
          </ac:picMkLst>
        </pc:picChg>
        <pc:picChg chg="add del mod">
          <ac:chgData name="Nikki Papenfus" userId="2a405823-0c8b-419b-afb6-8159926c2e17" providerId="ADAL" clId="{8581FDF7-CA15-4CF0-B1F5-3E2A6C15BBCB}" dt="2024-10-18T11:21:59.253" v="3646" actId="478"/>
          <ac:picMkLst>
            <pc:docMk/>
            <pc:sldMk cId="2853518111" sldId="530"/>
            <ac:picMk id="78" creationId="{5F4F35B2-F4AB-0A7D-4260-814A81210DC9}"/>
          </ac:picMkLst>
        </pc:picChg>
        <pc:picChg chg="add mod">
          <ac:chgData name="Nikki Papenfus" userId="2a405823-0c8b-419b-afb6-8159926c2e17" providerId="ADAL" clId="{8581FDF7-CA15-4CF0-B1F5-3E2A6C15BBCB}" dt="2024-10-18T14:31:15.522" v="5223" actId="1076"/>
          <ac:picMkLst>
            <pc:docMk/>
            <pc:sldMk cId="2853518111" sldId="530"/>
            <ac:picMk id="79" creationId="{DAE0899D-DBDB-6B1B-761B-9C70160C9056}"/>
          </ac:picMkLst>
        </pc:picChg>
        <pc:picChg chg="add mod">
          <ac:chgData name="Nikki Papenfus" userId="2a405823-0c8b-419b-afb6-8159926c2e17" providerId="ADAL" clId="{8581FDF7-CA15-4CF0-B1F5-3E2A6C15BBCB}" dt="2024-10-18T11:21:08.443" v="3641" actId="1076"/>
          <ac:picMkLst>
            <pc:docMk/>
            <pc:sldMk cId="2853518111" sldId="530"/>
            <ac:picMk id="80" creationId="{E10C94D6-F5A0-22DE-6425-C24B7E41FE0A}"/>
          </ac:picMkLst>
        </pc:picChg>
        <pc:picChg chg="add mod">
          <ac:chgData name="Nikki Papenfus" userId="2a405823-0c8b-419b-afb6-8159926c2e17" providerId="ADAL" clId="{8581FDF7-CA15-4CF0-B1F5-3E2A6C15BBCB}" dt="2024-10-18T11:21:08.443" v="3641" actId="1076"/>
          <ac:picMkLst>
            <pc:docMk/>
            <pc:sldMk cId="2853518111" sldId="530"/>
            <ac:picMk id="81" creationId="{1E729C83-53DF-41A0-E902-FC088C4ABFF8}"/>
          </ac:picMkLst>
        </pc:picChg>
        <pc:picChg chg="add mod">
          <ac:chgData name="Nikki Papenfus" userId="2a405823-0c8b-419b-afb6-8159926c2e17" providerId="ADAL" clId="{8581FDF7-CA15-4CF0-B1F5-3E2A6C15BBCB}" dt="2024-10-18T12:08:01.350" v="4067" actId="14100"/>
          <ac:picMkLst>
            <pc:docMk/>
            <pc:sldMk cId="2853518111" sldId="530"/>
            <ac:picMk id="82" creationId="{2662B5B9-97D6-CD3C-182C-8BB51401F15E}"/>
          </ac:picMkLst>
        </pc:picChg>
        <pc:picChg chg="add mod">
          <ac:chgData name="Nikki Papenfus" userId="2a405823-0c8b-419b-afb6-8159926c2e17" providerId="ADAL" clId="{8581FDF7-CA15-4CF0-B1F5-3E2A6C15BBCB}" dt="2024-10-18T11:21:08.443" v="3641" actId="1076"/>
          <ac:picMkLst>
            <pc:docMk/>
            <pc:sldMk cId="2853518111" sldId="530"/>
            <ac:picMk id="83" creationId="{BE930905-F850-6DAD-FCED-C176BF8398C0}"/>
          </ac:picMkLst>
        </pc:picChg>
        <pc:picChg chg="add mod">
          <ac:chgData name="Nikki Papenfus" userId="2a405823-0c8b-419b-afb6-8159926c2e17" providerId="ADAL" clId="{8581FDF7-CA15-4CF0-B1F5-3E2A6C15BBCB}" dt="2024-10-18T11:21:08.443" v="3641" actId="1076"/>
          <ac:picMkLst>
            <pc:docMk/>
            <pc:sldMk cId="2853518111" sldId="530"/>
            <ac:picMk id="84" creationId="{003CDFFA-4C42-A103-7EE5-51517FDF531A}"/>
          </ac:picMkLst>
        </pc:picChg>
        <pc:picChg chg="add mod">
          <ac:chgData name="Nikki Papenfus" userId="2a405823-0c8b-419b-afb6-8159926c2e17" providerId="ADAL" clId="{8581FDF7-CA15-4CF0-B1F5-3E2A6C15BBCB}" dt="2024-10-18T11:21:10.439" v="3642" actId="1076"/>
          <ac:picMkLst>
            <pc:docMk/>
            <pc:sldMk cId="2853518111" sldId="530"/>
            <ac:picMk id="85" creationId="{0D231971-0AF8-1E92-62B6-0C9283310046}"/>
          </ac:picMkLst>
        </pc:picChg>
        <pc:picChg chg="add mod">
          <ac:chgData name="Nikki Papenfus" userId="2a405823-0c8b-419b-afb6-8159926c2e17" providerId="ADAL" clId="{8581FDF7-CA15-4CF0-B1F5-3E2A6C15BBCB}" dt="2024-10-18T11:21:48.644" v="3644" actId="1076"/>
          <ac:picMkLst>
            <pc:docMk/>
            <pc:sldMk cId="2853518111" sldId="530"/>
            <ac:picMk id="86" creationId="{061AF49A-BEA1-23B1-4AB2-31958EB544C6}"/>
          </ac:picMkLst>
        </pc:picChg>
        <pc:picChg chg="add mod">
          <ac:chgData name="Nikki Papenfus" userId="2a405823-0c8b-419b-afb6-8159926c2e17" providerId="ADAL" clId="{8581FDF7-CA15-4CF0-B1F5-3E2A6C15BBCB}" dt="2024-10-18T11:21:48.644" v="3644" actId="1076"/>
          <ac:picMkLst>
            <pc:docMk/>
            <pc:sldMk cId="2853518111" sldId="530"/>
            <ac:picMk id="87" creationId="{91F5A77E-695A-2A09-5C1F-5F9AC453424A}"/>
          </ac:picMkLst>
        </pc:picChg>
        <pc:picChg chg="add mod">
          <ac:chgData name="Nikki Papenfus" userId="2a405823-0c8b-419b-afb6-8159926c2e17" providerId="ADAL" clId="{8581FDF7-CA15-4CF0-B1F5-3E2A6C15BBCB}" dt="2024-10-18T11:21:57.648" v="3645" actId="1076"/>
          <ac:picMkLst>
            <pc:docMk/>
            <pc:sldMk cId="2853518111" sldId="530"/>
            <ac:picMk id="88" creationId="{09547D3B-DD11-6BD5-71CA-ABC06EA662D2}"/>
          </ac:picMkLst>
        </pc:picChg>
        <pc:picChg chg="add mod">
          <ac:chgData name="Nikki Papenfus" userId="2a405823-0c8b-419b-afb6-8159926c2e17" providerId="ADAL" clId="{8581FDF7-CA15-4CF0-B1F5-3E2A6C15BBCB}" dt="2024-10-18T11:21:48.644" v="3644" actId="1076"/>
          <ac:picMkLst>
            <pc:docMk/>
            <pc:sldMk cId="2853518111" sldId="530"/>
            <ac:picMk id="89" creationId="{5F1D6800-A7D7-C902-8695-5644296E6F7F}"/>
          </ac:picMkLst>
        </pc:picChg>
        <pc:picChg chg="add mod">
          <ac:chgData name="Nikki Papenfus" userId="2a405823-0c8b-419b-afb6-8159926c2e17" providerId="ADAL" clId="{8581FDF7-CA15-4CF0-B1F5-3E2A6C15BBCB}" dt="2024-10-18T11:22:05.410" v="3650" actId="1076"/>
          <ac:picMkLst>
            <pc:docMk/>
            <pc:sldMk cId="2853518111" sldId="530"/>
            <ac:picMk id="90" creationId="{5DA877D8-E8ED-8839-E202-53A55EE264F3}"/>
          </ac:picMkLst>
        </pc:picChg>
      </pc:sldChg>
      <pc:sldChg chg="add mod modShow">
        <pc:chgData name="Nikki Papenfus" userId="2a405823-0c8b-419b-afb6-8159926c2e17" providerId="ADAL" clId="{8581FDF7-CA15-4CF0-B1F5-3E2A6C15BBCB}" dt="2024-10-18T09:52:12.637" v="1410" actId="729"/>
        <pc:sldMkLst>
          <pc:docMk/>
          <pc:sldMk cId="119281103" sldId="531"/>
        </pc:sldMkLst>
      </pc:sldChg>
      <pc:sldChg chg="addSp delSp modSp add mod modShow modNotesTx">
        <pc:chgData name="Nikki Papenfus" userId="2a405823-0c8b-419b-afb6-8159926c2e17" providerId="ADAL" clId="{8581FDF7-CA15-4CF0-B1F5-3E2A6C15BBCB}" dt="2024-10-18T15:38:51.776" v="7115" actId="2"/>
        <pc:sldMkLst>
          <pc:docMk/>
          <pc:sldMk cId="1175869046" sldId="532"/>
        </pc:sldMkLst>
        <pc:spChg chg="add mod">
          <ac:chgData name="Nikki Papenfus" userId="2a405823-0c8b-419b-afb6-8159926c2e17" providerId="ADAL" clId="{8581FDF7-CA15-4CF0-B1F5-3E2A6C15BBCB}" dt="2024-10-18T12:02:17.768" v="4010" actId="1076"/>
          <ac:spMkLst>
            <pc:docMk/>
            <pc:sldMk cId="1175869046" sldId="532"/>
            <ac:spMk id="18" creationId="{5B23B9DB-D789-C114-F4A8-E22B398FE70D}"/>
          </ac:spMkLst>
        </pc:spChg>
        <pc:spChg chg="mod">
          <ac:chgData name="Nikki Papenfus" userId="2a405823-0c8b-419b-afb6-8159926c2e17" providerId="ADAL" clId="{8581FDF7-CA15-4CF0-B1F5-3E2A6C15BBCB}" dt="2024-10-18T15:38:51.068" v="7114" actId="2"/>
          <ac:spMkLst>
            <pc:docMk/>
            <pc:sldMk cId="1175869046" sldId="532"/>
            <ac:spMk id="517" creationId="{D5B28C42-071C-3238-C024-47240F147297}"/>
          </ac:spMkLst>
        </pc:spChg>
        <pc:picChg chg="add del mod">
          <ac:chgData name="Nikki Papenfus" userId="2a405823-0c8b-419b-afb6-8159926c2e17" providerId="ADAL" clId="{8581FDF7-CA15-4CF0-B1F5-3E2A6C15BBCB}" dt="2024-10-18T08:22:18.005" v="600" actId="21"/>
          <ac:picMkLst>
            <pc:docMk/>
            <pc:sldMk cId="1175869046" sldId="532"/>
            <ac:picMk id="6" creationId="{3548B59F-5B7A-8B10-6B2C-6F2F88220BA3}"/>
          </ac:picMkLst>
        </pc:picChg>
        <pc:picChg chg="add del mod">
          <ac:chgData name="Nikki Papenfus" userId="2a405823-0c8b-419b-afb6-8159926c2e17" providerId="ADAL" clId="{8581FDF7-CA15-4CF0-B1F5-3E2A6C15BBCB}" dt="2024-10-18T08:22:18.005" v="600" actId="21"/>
          <ac:picMkLst>
            <pc:docMk/>
            <pc:sldMk cId="1175869046" sldId="532"/>
            <ac:picMk id="11" creationId="{F445E960-BE53-528C-73FC-37C894BD5EA4}"/>
          </ac:picMkLst>
        </pc:picChg>
      </pc:sldChg>
      <pc:sldChg chg="addSp delSp modSp add mod ord modTransition modNotesTx">
        <pc:chgData name="Nikki Papenfus" userId="2a405823-0c8b-419b-afb6-8159926c2e17" providerId="ADAL" clId="{8581FDF7-CA15-4CF0-B1F5-3E2A6C15BBCB}" dt="2024-10-18T15:53:02.278" v="7542" actId="1035"/>
        <pc:sldMkLst>
          <pc:docMk/>
          <pc:sldMk cId="2519964672" sldId="533"/>
        </pc:sldMkLst>
        <pc:spChg chg="add mod">
          <ac:chgData name="Nikki Papenfus" userId="2a405823-0c8b-419b-afb6-8159926c2e17" providerId="ADAL" clId="{8581FDF7-CA15-4CF0-B1F5-3E2A6C15BBCB}" dt="2024-10-18T15:52:33.128" v="7513" actId="14100"/>
          <ac:spMkLst>
            <pc:docMk/>
            <pc:sldMk cId="2519964672" sldId="533"/>
            <ac:spMk id="2" creationId="{DDED128F-526D-9F35-0CDC-8A7314DAB0AE}"/>
          </ac:spMkLst>
        </pc:spChg>
        <pc:spChg chg="mod">
          <ac:chgData name="Nikki Papenfus" userId="2a405823-0c8b-419b-afb6-8159926c2e17" providerId="ADAL" clId="{8581FDF7-CA15-4CF0-B1F5-3E2A6C15BBCB}" dt="2024-10-18T14:39:38.172" v="5453" actId="13926"/>
          <ac:spMkLst>
            <pc:docMk/>
            <pc:sldMk cId="2519964672" sldId="533"/>
            <ac:spMk id="3" creationId="{00547BA3-40BE-8252-98BA-533FE787911A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4" creationId="{FA83F65F-364C-5077-A125-63FC1E8C2E9B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6" creationId="{6250E425-BB78-B21C-8CB8-D851249B833E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7" creationId="{4A92BEC4-7AB8-1F71-B81C-9B0F13932CFD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8" creationId="{DC2A84D6-C98B-6271-A2C7-B7DD36BD471A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9" creationId="{4658A1A2-922B-1817-CED2-1F0147B44A98}"/>
          </ac:spMkLst>
        </pc:spChg>
        <pc:spChg chg="del">
          <ac:chgData name="Nikki Papenfus" userId="2a405823-0c8b-419b-afb6-8159926c2e17" providerId="ADAL" clId="{8581FDF7-CA15-4CF0-B1F5-3E2A6C15BBCB}" dt="2024-10-18T08:00:06.415" v="40" actId="478"/>
          <ac:spMkLst>
            <pc:docMk/>
            <pc:sldMk cId="2519964672" sldId="533"/>
            <ac:spMk id="10" creationId="{45028443-40C7-7732-76E3-7804A67CC18C}"/>
          </ac:spMkLst>
        </pc:spChg>
        <pc:spChg chg="del">
          <ac:chgData name="Nikki Papenfus" userId="2a405823-0c8b-419b-afb6-8159926c2e17" providerId="ADAL" clId="{8581FDF7-CA15-4CF0-B1F5-3E2A6C15BBCB}" dt="2024-10-18T08:00:06.415" v="40" actId="478"/>
          <ac:spMkLst>
            <pc:docMk/>
            <pc:sldMk cId="2519964672" sldId="533"/>
            <ac:spMk id="11" creationId="{1A279D52-93BF-D1A8-879C-3F831115E722}"/>
          </ac:spMkLst>
        </pc:spChg>
        <pc:spChg chg="del">
          <ac:chgData name="Nikki Papenfus" userId="2a405823-0c8b-419b-afb6-8159926c2e17" providerId="ADAL" clId="{8581FDF7-CA15-4CF0-B1F5-3E2A6C15BBCB}" dt="2024-10-18T08:00:06.415" v="40" actId="478"/>
          <ac:spMkLst>
            <pc:docMk/>
            <pc:sldMk cId="2519964672" sldId="533"/>
            <ac:spMk id="12" creationId="{E73E57B4-8846-B9E3-84C4-25D610D0FE4D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13" creationId="{4A4A13AE-4B99-D162-A4C5-6983EB04A4EF}"/>
          </ac:spMkLst>
        </pc:spChg>
        <pc:spChg chg="mod">
          <ac:chgData name="Nikki Papenfus" userId="2a405823-0c8b-419b-afb6-8159926c2e17" providerId="ADAL" clId="{8581FDF7-CA15-4CF0-B1F5-3E2A6C15BBCB}" dt="2024-10-18T14:41:39.730" v="5629" actId="6549"/>
          <ac:spMkLst>
            <pc:docMk/>
            <pc:sldMk cId="2519964672" sldId="533"/>
            <ac:spMk id="17" creationId="{DA82B8FC-E4A4-0B8A-9ABD-D8029B1938A7}"/>
          </ac:spMkLst>
        </pc:spChg>
        <pc:spChg chg="add del mod">
          <ac:chgData name="Nikki Papenfus" userId="2a405823-0c8b-419b-afb6-8159926c2e17" providerId="ADAL" clId="{8581FDF7-CA15-4CF0-B1F5-3E2A6C15BBCB}" dt="2024-10-18T11:34:04.570" v="3986" actId="478"/>
          <ac:spMkLst>
            <pc:docMk/>
            <pc:sldMk cId="2519964672" sldId="533"/>
            <ac:spMk id="18" creationId="{0D6F0DB9-656F-39F2-AD57-24DA31C2B918}"/>
          </ac:spMkLst>
        </pc:spChg>
        <pc:spChg chg="add del mod">
          <ac:chgData name="Nikki Papenfus" userId="2a405823-0c8b-419b-afb6-8159926c2e17" providerId="ADAL" clId="{8581FDF7-CA15-4CF0-B1F5-3E2A6C15BBCB}" dt="2024-10-18T12:08:08.094" v="4068" actId="21"/>
          <ac:spMkLst>
            <pc:docMk/>
            <pc:sldMk cId="2519964672" sldId="533"/>
            <ac:spMk id="19" creationId="{53AEFCDA-00A9-2EE1-8C43-EEA1A1864FEE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20" creationId="{DE364E23-C162-9387-5548-583388DAFD4E}"/>
          </ac:spMkLst>
        </pc:spChg>
        <pc:spChg chg="mod">
          <ac:chgData name="Nikki Papenfus" userId="2a405823-0c8b-419b-afb6-8159926c2e17" providerId="ADAL" clId="{8581FDF7-CA15-4CF0-B1F5-3E2A6C15BBCB}" dt="2024-10-18T11:33:42.110" v="3984"/>
          <ac:spMkLst>
            <pc:docMk/>
            <pc:sldMk cId="2519964672" sldId="533"/>
            <ac:spMk id="27" creationId="{7BBBD179-3D50-C308-59D6-22EF1EC6C13B}"/>
          </ac:spMkLst>
        </pc:spChg>
        <pc:spChg chg="mod">
          <ac:chgData name="Nikki Papenfus" userId="2a405823-0c8b-419b-afb6-8159926c2e17" providerId="ADAL" clId="{8581FDF7-CA15-4CF0-B1F5-3E2A6C15BBCB}" dt="2024-10-18T11:33:42.110" v="3984"/>
          <ac:spMkLst>
            <pc:docMk/>
            <pc:sldMk cId="2519964672" sldId="533"/>
            <ac:spMk id="28" creationId="{93A9E8B9-56A8-EDA2-9120-2265C1E42DB9}"/>
          </ac:spMkLst>
        </pc:spChg>
        <pc:spChg chg="mod">
          <ac:chgData name="Nikki Papenfus" userId="2a405823-0c8b-419b-afb6-8159926c2e17" providerId="ADAL" clId="{8581FDF7-CA15-4CF0-B1F5-3E2A6C15BBCB}" dt="2024-10-18T11:33:42.110" v="3984"/>
          <ac:spMkLst>
            <pc:docMk/>
            <pc:sldMk cId="2519964672" sldId="533"/>
            <ac:spMk id="29" creationId="{B9E29E3B-986B-2B05-EEF1-0ED0EA35DA65}"/>
          </ac:spMkLst>
        </pc:spChg>
        <pc:spChg chg="del">
          <ac:chgData name="Nikki Papenfus" userId="2a405823-0c8b-419b-afb6-8159926c2e17" providerId="ADAL" clId="{8581FDF7-CA15-4CF0-B1F5-3E2A6C15BBCB}" dt="2024-10-18T08:00:06.415" v="40" actId="478"/>
          <ac:spMkLst>
            <pc:docMk/>
            <pc:sldMk cId="2519964672" sldId="533"/>
            <ac:spMk id="30" creationId="{7C0AFDB2-CE02-1C11-C868-377AF3E5E034}"/>
          </ac:spMkLst>
        </pc:spChg>
        <pc:spChg chg="mod">
          <ac:chgData name="Nikki Papenfus" userId="2a405823-0c8b-419b-afb6-8159926c2e17" providerId="ADAL" clId="{8581FDF7-CA15-4CF0-B1F5-3E2A6C15BBCB}" dt="2024-10-18T11:59:17.389" v="3997" actId="207"/>
          <ac:spMkLst>
            <pc:docMk/>
            <pc:sldMk cId="2519964672" sldId="533"/>
            <ac:spMk id="31" creationId="{02AEDD11-6C55-684A-91A9-2E4BAD122EEA}"/>
          </ac:spMkLst>
        </pc:spChg>
        <pc:spChg chg="del">
          <ac:chgData name="Nikki Papenfus" userId="2a405823-0c8b-419b-afb6-8159926c2e17" providerId="ADAL" clId="{8581FDF7-CA15-4CF0-B1F5-3E2A6C15BBCB}" dt="2024-10-18T08:00:06.415" v="40" actId="478"/>
          <ac:spMkLst>
            <pc:docMk/>
            <pc:sldMk cId="2519964672" sldId="533"/>
            <ac:spMk id="32" creationId="{A19F1D33-4A65-3971-BD36-341A1A605C67}"/>
          </ac:spMkLst>
        </pc:spChg>
        <pc:spChg chg="del">
          <ac:chgData name="Nikki Papenfus" userId="2a405823-0c8b-419b-afb6-8159926c2e17" providerId="ADAL" clId="{8581FDF7-CA15-4CF0-B1F5-3E2A6C15BBCB}" dt="2024-10-18T08:00:06.415" v="40" actId="478"/>
          <ac:spMkLst>
            <pc:docMk/>
            <pc:sldMk cId="2519964672" sldId="533"/>
            <ac:spMk id="34" creationId="{4FDA7582-104C-F5EE-1B57-A7C7D28DBBD0}"/>
          </ac:spMkLst>
        </pc:spChg>
        <pc:spChg chg="mod">
          <ac:chgData name="Nikki Papenfus" userId="2a405823-0c8b-419b-afb6-8159926c2e17" providerId="ADAL" clId="{8581FDF7-CA15-4CF0-B1F5-3E2A6C15BBCB}" dt="2024-10-18T11:58:53.879" v="3992"/>
          <ac:spMkLst>
            <pc:docMk/>
            <pc:sldMk cId="2519964672" sldId="533"/>
            <ac:spMk id="36" creationId="{93DD8654-24B6-E0CF-C940-ABD303FE11B0}"/>
          </ac:spMkLst>
        </pc:spChg>
        <pc:spChg chg="mod">
          <ac:chgData name="Nikki Papenfus" userId="2a405823-0c8b-419b-afb6-8159926c2e17" providerId="ADAL" clId="{8581FDF7-CA15-4CF0-B1F5-3E2A6C15BBCB}" dt="2024-10-18T11:58:53.879" v="3992"/>
          <ac:spMkLst>
            <pc:docMk/>
            <pc:sldMk cId="2519964672" sldId="533"/>
            <ac:spMk id="37" creationId="{1C2EF473-5542-19E1-5ECD-D4B628D36183}"/>
          </ac:spMkLst>
        </pc:spChg>
        <pc:spChg chg="mod">
          <ac:chgData name="Nikki Papenfus" userId="2a405823-0c8b-419b-afb6-8159926c2e17" providerId="ADAL" clId="{8581FDF7-CA15-4CF0-B1F5-3E2A6C15BBCB}" dt="2024-10-18T11:58:53.879" v="3992"/>
          <ac:spMkLst>
            <pc:docMk/>
            <pc:sldMk cId="2519964672" sldId="533"/>
            <ac:spMk id="38" creationId="{02A64640-BB0D-2A8A-03A8-CE65574B25DF}"/>
          </ac:spMkLst>
        </pc:spChg>
        <pc:spChg chg="mod">
          <ac:chgData name="Nikki Papenfus" userId="2a405823-0c8b-419b-afb6-8159926c2e17" providerId="ADAL" clId="{8581FDF7-CA15-4CF0-B1F5-3E2A6C15BBCB}" dt="2024-10-18T11:58:53.879" v="3992"/>
          <ac:spMkLst>
            <pc:docMk/>
            <pc:sldMk cId="2519964672" sldId="533"/>
            <ac:spMk id="39" creationId="{A3039D95-2D2A-5387-43B7-49CF3F0B64D2}"/>
          </ac:spMkLst>
        </pc:spChg>
        <pc:spChg chg="mod">
          <ac:chgData name="Nikki Papenfus" userId="2a405823-0c8b-419b-afb6-8159926c2e17" providerId="ADAL" clId="{8581FDF7-CA15-4CF0-B1F5-3E2A6C15BBCB}" dt="2024-10-18T11:59:03.736" v="3994"/>
          <ac:spMkLst>
            <pc:docMk/>
            <pc:sldMk cId="2519964672" sldId="533"/>
            <ac:spMk id="42" creationId="{DD7C4592-51CA-A89D-5572-DFBE2DC8B387}"/>
          </ac:spMkLst>
        </pc:spChg>
        <pc:spChg chg="mod">
          <ac:chgData name="Nikki Papenfus" userId="2a405823-0c8b-419b-afb6-8159926c2e17" providerId="ADAL" clId="{8581FDF7-CA15-4CF0-B1F5-3E2A6C15BBCB}" dt="2024-10-18T11:59:03.736" v="3994"/>
          <ac:spMkLst>
            <pc:docMk/>
            <pc:sldMk cId="2519964672" sldId="533"/>
            <ac:spMk id="43" creationId="{B60C89B9-5B58-E40A-3469-4EB5F0FE4F29}"/>
          </ac:spMkLst>
        </pc:spChg>
        <pc:spChg chg="mod">
          <ac:chgData name="Nikki Papenfus" userId="2a405823-0c8b-419b-afb6-8159926c2e17" providerId="ADAL" clId="{8581FDF7-CA15-4CF0-B1F5-3E2A6C15BBCB}" dt="2024-10-18T11:59:03.736" v="3994"/>
          <ac:spMkLst>
            <pc:docMk/>
            <pc:sldMk cId="2519964672" sldId="533"/>
            <ac:spMk id="44" creationId="{DA6C82D3-4DBD-8AE2-62F7-ADCEC59A5CAD}"/>
          </ac:spMkLst>
        </pc:spChg>
        <pc:spChg chg="mod">
          <ac:chgData name="Nikki Papenfus" userId="2a405823-0c8b-419b-afb6-8159926c2e17" providerId="ADAL" clId="{8581FDF7-CA15-4CF0-B1F5-3E2A6C15BBCB}" dt="2024-10-18T11:59:03.736" v="3994"/>
          <ac:spMkLst>
            <pc:docMk/>
            <pc:sldMk cId="2519964672" sldId="533"/>
            <ac:spMk id="45" creationId="{142B819F-2D34-CCDB-F597-4FA2856FFAEC}"/>
          </ac:spMkLst>
        </pc:spChg>
        <pc:spChg chg="add del mod">
          <ac:chgData name="Nikki Papenfus" userId="2a405823-0c8b-419b-afb6-8159926c2e17" providerId="ADAL" clId="{8581FDF7-CA15-4CF0-B1F5-3E2A6C15BBCB}" dt="2024-10-18T12:03:06.832" v="4020" actId="478"/>
          <ac:spMkLst>
            <pc:docMk/>
            <pc:sldMk cId="2519964672" sldId="533"/>
            <ac:spMk id="48" creationId="{6F57BB90-8357-F63A-9A4F-F3F99FB9347B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49" creationId="{BE99C625-0E37-2008-5009-035BD90AF039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51" creationId="{A152159A-43DE-2E64-6DAA-AE909D684AD6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53" creationId="{384F0BC4-157A-2B42-CA2F-0FF3B8975A47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55" creationId="{C36A3B97-281A-D524-6C1C-ECF20D1533C9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57" creationId="{53A9287C-21D7-440B-8286-8BF35C4D67FD}"/>
          </ac:spMkLst>
        </pc:spChg>
        <pc:spChg chg="add mod">
          <ac:chgData name="Nikki Papenfus" userId="2a405823-0c8b-419b-afb6-8159926c2e17" providerId="ADAL" clId="{8581FDF7-CA15-4CF0-B1F5-3E2A6C15BBCB}" dt="2024-10-18T15:53:02.278" v="7542" actId="1035"/>
          <ac:spMkLst>
            <pc:docMk/>
            <pc:sldMk cId="2519964672" sldId="533"/>
            <ac:spMk id="59" creationId="{1A39F66A-5A27-CD52-20C0-B403854640C5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0" creationId="{FA83F65F-364C-5077-A125-63FC1E8C2E9B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1" creationId="{6250E425-BB78-B21C-8CB8-D851249B833E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3" creationId="{4A92BEC4-7AB8-1F71-B81C-9B0F13932CFD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5" creationId="{DC2A84D6-C98B-6271-A2C7-B7DD36BD471A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6" creationId="{4658A1A2-922B-1817-CED2-1F0147B44A98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7" creationId="{4A4A13AE-4B99-D162-A4C5-6983EB04A4EF}"/>
          </ac:spMkLst>
        </pc:spChg>
        <pc:spChg chg="add mod">
          <ac:chgData name="Nikki Papenfus" userId="2a405823-0c8b-419b-afb6-8159926c2e17" providerId="ADAL" clId="{8581FDF7-CA15-4CF0-B1F5-3E2A6C15BBCB}" dt="2024-10-18T12:08:15.157" v="4070" actId="1076"/>
          <ac:spMkLst>
            <pc:docMk/>
            <pc:sldMk cId="2519964672" sldId="533"/>
            <ac:spMk id="68" creationId="{53AEFCDA-00A9-2EE1-8C43-EEA1A1864FEE}"/>
          </ac:spMkLst>
        </pc:spChg>
        <pc:spChg chg="add del mod">
          <ac:chgData name="Nikki Papenfus" userId="2a405823-0c8b-419b-afb6-8159926c2e17" providerId="ADAL" clId="{8581FDF7-CA15-4CF0-B1F5-3E2A6C15BBCB}" dt="2024-10-18T14:39:51.711" v="5455" actId="478"/>
          <ac:spMkLst>
            <pc:docMk/>
            <pc:sldMk cId="2519964672" sldId="533"/>
            <ac:spMk id="69" creationId="{C5C27D3E-0875-F9F3-DA46-5229C5C5D84E}"/>
          </ac:spMkLst>
        </pc:spChg>
        <pc:spChg chg="add del mod">
          <ac:chgData name="Nikki Papenfus" userId="2a405823-0c8b-419b-afb6-8159926c2e17" providerId="ADAL" clId="{8581FDF7-CA15-4CF0-B1F5-3E2A6C15BBCB}" dt="2024-10-18T14:39:50.745" v="5454" actId="478"/>
          <ac:spMkLst>
            <pc:docMk/>
            <pc:sldMk cId="2519964672" sldId="533"/>
            <ac:spMk id="70" creationId="{BE455DB6-6E43-B33F-14C7-1DA04A6B10C1}"/>
          </ac:spMkLst>
        </pc:spChg>
        <pc:spChg chg="add del mod">
          <ac:chgData name="Nikki Papenfus" userId="2a405823-0c8b-419b-afb6-8159926c2e17" providerId="ADAL" clId="{8581FDF7-CA15-4CF0-B1F5-3E2A6C15BBCB}" dt="2024-10-18T14:32:23.459" v="5240" actId="478"/>
          <ac:spMkLst>
            <pc:docMk/>
            <pc:sldMk cId="2519964672" sldId="533"/>
            <ac:spMk id="72" creationId="{B329AD90-CDC6-0ABF-EC32-39A9398430F0}"/>
          </ac:spMkLst>
        </pc:spChg>
        <pc:grpChg chg="add del mod">
          <ac:chgData name="Nikki Papenfus" userId="2a405823-0c8b-419b-afb6-8159926c2e17" providerId="ADAL" clId="{8581FDF7-CA15-4CF0-B1F5-3E2A6C15BBCB}" dt="2024-10-18T12:14:14.218" v="4122" actId="478"/>
          <ac:grpSpMkLst>
            <pc:docMk/>
            <pc:sldMk cId="2519964672" sldId="533"/>
            <ac:grpSpMk id="25" creationId="{8831E9EC-D9B0-2D81-99D8-A0968AE644F0}"/>
          </ac:grpSpMkLst>
        </pc:grpChg>
        <pc:grpChg chg="mod">
          <ac:chgData name="Nikki Papenfus" userId="2a405823-0c8b-419b-afb6-8159926c2e17" providerId="ADAL" clId="{8581FDF7-CA15-4CF0-B1F5-3E2A6C15BBCB}" dt="2024-10-18T11:33:42.110" v="3984"/>
          <ac:grpSpMkLst>
            <pc:docMk/>
            <pc:sldMk cId="2519964672" sldId="533"/>
            <ac:grpSpMk id="26" creationId="{5C66EF0E-ED13-C282-BAC6-F880B9AA32F5}"/>
          </ac:grpSpMkLst>
        </pc:grpChg>
        <pc:grpChg chg="add del mod">
          <ac:chgData name="Nikki Papenfus" userId="2a405823-0c8b-419b-afb6-8159926c2e17" providerId="ADAL" clId="{8581FDF7-CA15-4CF0-B1F5-3E2A6C15BBCB}" dt="2024-10-18T12:14:14.218" v="4122" actId="478"/>
          <ac:grpSpMkLst>
            <pc:docMk/>
            <pc:sldMk cId="2519964672" sldId="533"/>
            <ac:grpSpMk id="33" creationId="{534087FE-8070-9DEF-37B4-C76DC9ABD617}"/>
          </ac:grpSpMkLst>
        </pc:grpChg>
        <pc:grpChg chg="mod">
          <ac:chgData name="Nikki Papenfus" userId="2a405823-0c8b-419b-afb6-8159926c2e17" providerId="ADAL" clId="{8581FDF7-CA15-4CF0-B1F5-3E2A6C15BBCB}" dt="2024-10-18T11:58:53.879" v="3992"/>
          <ac:grpSpMkLst>
            <pc:docMk/>
            <pc:sldMk cId="2519964672" sldId="533"/>
            <ac:grpSpMk id="35" creationId="{EDF6B265-3F9C-CA1B-5251-862D35098B4E}"/>
          </ac:grpSpMkLst>
        </pc:grpChg>
        <pc:grpChg chg="add del mod">
          <ac:chgData name="Nikki Papenfus" userId="2a405823-0c8b-419b-afb6-8159926c2e17" providerId="ADAL" clId="{8581FDF7-CA15-4CF0-B1F5-3E2A6C15BBCB}" dt="2024-10-18T12:14:14.218" v="4122" actId="478"/>
          <ac:grpSpMkLst>
            <pc:docMk/>
            <pc:sldMk cId="2519964672" sldId="533"/>
            <ac:grpSpMk id="40" creationId="{EE8572B3-1020-025A-A975-B01979320789}"/>
          </ac:grpSpMkLst>
        </pc:grpChg>
        <pc:grpChg chg="mod">
          <ac:chgData name="Nikki Papenfus" userId="2a405823-0c8b-419b-afb6-8159926c2e17" providerId="ADAL" clId="{8581FDF7-CA15-4CF0-B1F5-3E2A6C15BBCB}" dt="2024-10-18T11:59:03.736" v="3994"/>
          <ac:grpSpMkLst>
            <pc:docMk/>
            <pc:sldMk cId="2519964672" sldId="533"/>
            <ac:grpSpMk id="41" creationId="{EEDAF3D8-992E-BE9E-D745-9CA46771C8E4}"/>
          </ac:grpSpMkLst>
        </pc:grpChg>
        <pc:picChg chg="del">
          <ac:chgData name="Nikki Papenfus" userId="2a405823-0c8b-419b-afb6-8159926c2e17" providerId="ADAL" clId="{8581FDF7-CA15-4CF0-B1F5-3E2A6C15BBCB}" dt="2024-10-18T08:00:06.415" v="40" actId="478"/>
          <ac:picMkLst>
            <pc:docMk/>
            <pc:sldMk cId="2519964672" sldId="533"/>
            <ac:picMk id="5" creationId="{4134C606-D088-6E73-2A01-3737619A7069}"/>
          </ac:picMkLst>
        </pc:picChg>
        <pc:picChg chg="del">
          <ac:chgData name="Nikki Papenfus" userId="2a405823-0c8b-419b-afb6-8159926c2e17" providerId="ADAL" clId="{8581FDF7-CA15-4CF0-B1F5-3E2A6C15BBCB}" dt="2024-10-18T08:00:06.415" v="40" actId="478"/>
          <ac:picMkLst>
            <pc:docMk/>
            <pc:sldMk cId="2519964672" sldId="533"/>
            <ac:picMk id="14" creationId="{691F59EA-A654-4D82-2AF4-3327DF44E859}"/>
          </ac:picMkLst>
        </pc:picChg>
        <pc:picChg chg="del">
          <ac:chgData name="Nikki Papenfus" userId="2a405823-0c8b-419b-afb6-8159926c2e17" providerId="ADAL" clId="{8581FDF7-CA15-4CF0-B1F5-3E2A6C15BBCB}" dt="2024-10-18T08:00:06.415" v="40" actId="478"/>
          <ac:picMkLst>
            <pc:docMk/>
            <pc:sldMk cId="2519964672" sldId="533"/>
            <ac:picMk id="15" creationId="{67A58ACD-788B-6A89-75B8-4A059C3A03ED}"/>
          </ac:picMkLst>
        </pc:picChg>
        <pc:picChg chg="del">
          <ac:chgData name="Nikki Papenfus" userId="2a405823-0c8b-419b-afb6-8159926c2e17" providerId="ADAL" clId="{8581FDF7-CA15-4CF0-B1F5-3E2A6C15BBCB}" dt="2024-10-18T08:00:06.415" v="40" actId="478"/>
          <ac:picMkLst>
            <pc:docMk/>
            <pc:sldMk cId="2519964672" sldId="533"/>
            <ac:picMk id="16" creationId="{A6C4FAD8-09E0-A511-2234-B6C8CFC7839A}"/>
          </ac:picMkLst>
        </pc:picChg>
        <pc:picChg chg="add del mod">
          <ac:chgData name="Nikki Papenfus" userId="2a405823-0c8b-419b-afb6-8159926c2e17" providerId="ADAL" clId="{8581FDF7-CA15-4CF0-B1F5-3E2A6C15BBCB}" dt="2024-10-18T11:32:40.753" v="3978" actId="478"/>
          <ac:picMkLst>
            <pc:docMk/>
            <pc:sldMk cId="2519964672" sldId="533"/>
            <ac:picMk id="22" creationId="{21F26DEF-EBC9-56F2-EA9B-EF187966A0D5}"/>
          </ac:picMkLst>
        </pc:picChg>
        <pc:picChg chg="add del mod">
          <ac:chgData name="Nikki Papenfus" userId="2a405823-0c8b-419b-afb6-8159926c2e17" providerId="ADAL" clId="{8581FDF7-CA15-4CF0-B1F5-3E2A6C15BBCB}" dt="2024-10-18T12:03:07.822" v="4021" actId="478"/>
          <ac:picMkLst>
            <pc:docMk/>
            <pc:sldMk cId="2519964672" sldId="533"/>
            <ac:picMk id="24" creationId="{D8DF2764-7681-44DF-0A65-7875DADD3CC4}"/>
          </ac:picMkLst>
        </pc:picChg>
        <pc:picChg chg="add mod">
          <ac:chgData name="Nikki Papenfus" userId="2a405823-0c8b-419b-afb6-8159926c2e17" providerId="ADAL" clId="{8581FDF7-CA15-4CF0-B1F5-3E2A6C15BBCB}" dt="2024-10-18T15:53:02.278" v="7542" actId="1035"/>
          <ac:picMkLst>
            <pc:docMk/>
            <pc:sldMk cId="2519964672" sldId="533"/>
            <ac:picMk id="46" creationId="{CB7D8936-C4F9-315D-8661-3616262F4149}"/>
          </ac:picMkLst>
        </pc:picChg>
        <pc:picChg chg="add mod">
          <ac:chgData name="Nikki Papenfus" userId="2a405823-0c8b-419b-afb6-8159926c2e17" providerId="ADAL" clId="{8581FDF7-CA15-4CF0-B1F5-3E2A6C15BBCB}" dt="2024-10-18T15:53:02.278" v="7542" actId="1035"/>
          <ac:picMkLst>
            <pc:docMk/>
            <pc:sldMk cId="2519964672" sldId="533"/>
            <ac:picMk id="50" creationId="{C69089F1-0B87-D852-704C-4EAE4A339CDC}"/>
          </ac:picMkLst>
        </pc:picChg>
        <pc:picChg chg="add mod">
          <ac:chgData name="Nikki Papenfus" userId="2a405823-0c8b-419b-afb6-8159926c2e17" providerId="ADAL" clId="{8581FDF7-CA15-4CF0-B1F5-3E2A6C15BBCB}" dt="2024-10-18T15:53:02.278" v="7542" actId="1035"/>
          <ac:picMkLst>
            <pc:docMk/>
            <pc:sldMk cId="2519964672" sldId="533"/>
            <ac:picMk id="52" creationId="{F1E3A27B-A89C-5512-F791-D29B7267D7D4}"/>
          </ac:picMkLst>
        </pc:picChg>
        <pc:picChg chg="add mod">
          <ac:chgData name="Nikki Papenfus" userId="2a405823-0c8b-419b-afb6-8159926c2e17" providerId="ADAL" clId="{8581FDF7-CA15-4CF0-B1F5-3E2A6C15BBCB}" dt="2024-10-18T15:53:02.278" v="7542" actId="1035"/>
          <ac:picMkLst>
            <pc:docMk/>
            <pc:sldMk cId="2519964672" sldId="533"/>
            <ac:picMk id="54" creationId="{9DD69E83-3A63-BF4F-E640-EF929736B33C}"/>
          </ac:picMkLst>
        </pc:picChg>
        <pc:picChg chg="add mod">
          <ac:chgData name="Nikki Papenfus" userId="2a405823-0c8b-419b-afb6-8159926c2e17" providerId="ADAL" clId="{8581FDF7-CA15-4CF0-B1F5-3E2A6C15BBCB}" dt="2024-10-18T15:53:02.278" v="7542" actId="1035"/>
          <ac:picMkLst>
            <pc:docMk/>
            <pc:sldMk cId="2519964672" sldId="533"/>
            <ac:picMk id="56" creationId="{5237B4A3-A9B2-0DCB-A7AA-4583DFA29CBE}"/>
          </ac:picMkLst>
        </pc:picChg>
        <pc:picChg chg="add mod">
          <ac:chgData name="Nikki Papenfus" userId="2a405823-0c8b-419b-afb6-8159926c2e17" providerId="ADAL" clId="{8581FDF7-CA15-4CF0-B1F5-3E2A6C15BBCB}" dt="2024-10-18T15:53:02.278" v="7542" actId="1035"/>
          <ac:picMkLst>
            <pc:docMk/>
            <pc:sldMk cId="2519964672" sldId="533"/>
            <ac:picMk id="58" creationId="{88B18F41-D078-7461-20E0-4A1D90CE2EF8}"/>
          </ac:picMkLst>
        </pc:picChg>
        <pc:picChg chg="del">
          <ac:chgData name="Nikki Papenfus" userId="2a405823-0c8b-419b-afb6-8159926c2e17" providerId="ADAL" clId="{8581FDF7-CA15-4CF0-B1F5-3E2A6C15BBCB}" dt="2024-10-18T08:00:06.415" v="40" actId="478"/>
          <ac:picMkLst>
            <pc:docMk/>
            <pc:sldMk cId="2519964672" sldId="533"/>
            <ac:picMk id="62" creationId="{561DE28E-D128-7AD7-30F2-5AC43260B9B7}"/>
          </ac:picMkLst>
        </pc:picChg>
        <pc:picChg chg="del">
          <ac:chgData name="Nikki Papenfus" userId="2a405823-0c8b-419b-afb6-8159926c2e17" providerId="ADAL" clId="{8581FDF7-CA15-4CF0-B1F5-3E2A6C15BBCB}" dt="2024-10-18T08:00:06.415" v="40" actId="478"/>
          <ac:picMkLst>
            <pc:docMk/>
            <pc:sldMk cId="2519964672" sldId="533"/>
            <ac:picMk id="64" creationId="{ED732CD3-391D-288B-93C5-E3B343632346}"/>
          </ac:picMkLst>
        </pc:picChg>
      </pc:sldChg>
      <pc:sldChg chg="addSp delSp modSp add mod ord modTransition">
        <pc:chgData name="Nikki Papenfus" userId="2a405823-0c8b-419b-afb6-8159926c2e17" providerId="ADAL" clId="{8581FDF7-CA15-4CF0-B1F5-3E2A6C15BBCB}" dt="2024-10-18T15:35:58.999" v="6936" actId="20578"/>
        <pc:sldMkLst>
          <pc:docMk/>
          <pc:sldMk cId="2840098491" sldId="534"/>
        </pc:sldMkLst>
        <pc:spChg chg="mod">
          <ac:chgData name="Nikki Papenfus" userId="2a405823-0c8b-419b-afb6-8159926c2e17" providerId="ADAL" clId="{8581FDF7-CA15-4CF0-B1F5-3E2A6C15BBCB}" dt="2024-10-18T15:35:58.732" v="6935"/>
          <ac:spMkLst>
            <pc:docMk/>
            <pc:sldMk cId="2840098491" sldId="534"/>
            <ac:spMk id="2" creationId="{D33421F5-0BC0-ECF8-DB3A-47C95056BDF2}"/>
          </ac:spMkLst>
        </pc:spChg>
        <pc:spChg chg="add del mod">
          <ac:chgData name="Nikki Papenfus" userId="2a405823-0c8b-419b-afb6-8159926c2e17" providerId="ADAL" clId="{8581FDF7-CA15-4CF0-B1F5-3E2A6C15BBCB}" dt="2024-10-18T08:09:56.222" v="407" actId="478"/>
          <ac:spMkLst>
            <pc:docMk/>
            <pc:sldMk cId="2840098491" sldId="534"/>
            <ac:spMk id="5" creationId="{A45E24B0-9713-54B2-F138-2FE36AA78C28}"/>
          </ac:spMkLst>
        </pc:spChg>
        <pc:spChg chg="add del mod">
          <ac:chgData name="Nikki Papenfus" userId="2a405823-0c8b-419b-afb6-8159926c2e17" providerId="ADAL" clId="{8581FDF7-CA15-4CF0-B1F5-3E2A6C15BBCB}" dt="2024-10-18T08:05:03.001" v="166" actId="478"/>
          <ac:spMkLst>
            <pc:docMk/>
            <pc:sldMk cId="2840098491" sldId="534"/>
            <ac:spMk id="8" creationId="{6C4E54F3-8DFB-E823-5E77-51F237424D5A}"/>
          </ac:spMkLst>
        </pc:spChg>
        <pc:spChg chg="add del mod">
          <ac:chgData name="Nikki Papenfus" userId="2a405823-0c8b-419b-afb6-8159926c2e17" providerId="ADAL" clId="{8581FDF7-CA15-4CF0-B1F5-3E2A6C15BBCB}" dt="2024-10-18T10:32:03.294" v="2152" actId="21"/>
          <ac:spMkLst>
            <pc:docMk/>
            <pc:sldMk cId="2840098491" sldId="534"/>
            <ac:spMk id="9" creationId="{BDF370D6-CAB4-DCB7-FF59-A4C64C4BD7CB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17" creationId="{21EC98DD-5B7D-4CFC-8464-26A951885141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18" creationId="{9642E000-C3A2-8818-4269-173DAAAC1C1C}"/>
          </ac:spMkLst>
        </pc:spChg>
        <pc:spChg chg="add del mod">
          <ac:chgData name="Nikki Papenfus" userId="2a405823-0c8b-419b-afb6-8159926c2e17" providerId="ADAL" clId="{8581FDF7-CA15-4CF0-B1F5-3E2A6C15BBCB}" dt="2024-10-18T10:31:37.646" v="2148" actId="21"/>
          <ac:spMkLst>
            <pc:docMk/>
            <pc:sldMk cId="2840098491" sldId="534"/>
            <ac:spMk id="25" creationId="{EAB0AA08-CE53-CBED-AFEF-20DC3757BE41}"/>
          </ac:spMkLst>
        </pc:spChg>
        <pc:spChg chg="add del mod">
          <ac:chgData name="Nikki Papenfus" userId="2a405823-0c8b-419b-afb6-8159926c2e17" providerId="ADAL" clId="{8581FDF7-CA15-4CF0-B1F5-3E2A6C15BBCB}" dt="2024-10-18T10:31:37.646" v="2148" actId="21"/>
          <ac:spMkLst>
            <pc:docMk/>
            <pc:sldMk cId="2840098491" sldId="534"/>
            <ac:spMk id="28" creationId="{E7A7A605-06E5-2037-83E5-E3B45F75E9BF}"/>
          </ac:spMkLst>
        </pc:spChg>
        <pc:spChg chg="add del mod">
          <ac:chgData name="Nikki Papenfus" userId="2a405823-0c8b-419b-afb6-8159926c2e17" providerId="ADAL" clId="{8581FDF7-CA15-4CF0-B1F5-3E2A6C15BBCB}" dt="2024-10-18T10:31:37.646" v="2148" actId="21"/>
          <ac:spMkLst>
            <pc:docMk/>
            <pc:sldMk cId="2840098491" sldId="534"/>
            <ac:spMk id="30" creationId="{D0D296E0-EA1F-50C1-D83A-43C8D1263BB5}"/>
          </ac:spMkLst>
        </pc:spChg>
        <pc:spChg chg="add del mod">
          <ac:chgData name="Nikki Papenfus" userId="2a405823-0c8b-419b-afb6-8159926c2e17" providerId="ADAL" clId="{8581FDF7-CA15-4CF0-B1F5-3E2A6C15BBCB}" dt="2024-10-18T10:31:37.646" v="2148" actId="21"/>
          <ac:spMkLst>
            <pc:docMk/>
            <pc:sldMk cId="2840098491" sldId="534"/>
            <ac:spMk id="32" creationId="{C4B63A7B-1489-BBDB-7931-91C0DFC018EB}"/>
          </ac:spMkLst>
        </pc:spChg>
        <pc:spChg chg="add del mod">
          <ac:chgData name="Nikki Papenfus" userId="2a405823-0c8b-419b-afb6-8159926c2e17" providerId="ADAL" clId="{8581FDF7-CA15-4CF0-B1F5-3E2A6C15BBCB}" dt="2024-10-18T10:31:37.646" v="2148" actId="21"/>
          <ac:spMkLst>
            <pc:docMk/>
            <pc:sldMk cId="2840098491" sldId="534"/>
            <ac:spMk id="33" creationId="{D184610E-0436-F47E-3950-903D6270C316}"/>
          </ac:spMkLst>
        </pc:spChg>
        <pc:spChg chg="add del mod">
          <ac:chgData name="Nikki Papenfus" userId="2a405823-0c8b-419b-afb6-8159926c2e17" providerId="ADAL" clId="{8581FDF7-CA15-4CF0-B1F5-3E2A6C15BBCB}" dt="2024-10-18T10:31:56.360" v="2151" actId="478"/>
          <ac:spMkLst>
            <pc:docMk/>
            <pc:sldMk cId="2840098491" sldId="534"/>
            <ac:spMk id="35" creationId="{BB85D3AB-E5C9-9F35-FBC8-FAB5E3E7AFA5}"/>
          </ac:spMkLst>
        </pc:spChg>
        <pc:spChg chg="add mod">
          <ac:chgData name="Nikki Papenfus" userId="2a405823-0c8b-419b-afb6-8159926c2e17" providerId="ADAL" clId="{8581FDF7-CA15-4CF0-B1F5-3E2A6C15BBCB}" dt="2024-10-18T15:35:23.921" v="6927"/>
          <ac:spMkLst>
            <pc:docMk/>
            <pc:sldMk cId="2840098491" sldId="534"/>
            <ac:spMk id="36" creationId="{FD3FC97B-5A42-6644-0B42-A8EB842DFC30}"/>
          </ac:spMkLst>
        </pc:spChg>
        <pc:spChg chg="add 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37" creationId="{8550184E-31C6-C8E0-3127-CB8265A63680}"/>
          </ac:spMkLst>
        </pc:spChg>
        <pc:spChg chg="add mod">
          <ac:chgData name="Nikki Papenfus" userId="2a405823-0c8b-419b-afb6-8159926c2e17" providerId="ADAL" clId="{8581FDF7-CA15-4CF0-B1F5-3E2A6C15BBCB}" dt="2024-10-18T15:35:43.332" v="6931"/>
          <ac:spMkLst>
            <pc:docMk/>
            <pc:sldMk cId="2840098491" sldId="534"/>
            <ac:spMk id="39" creationId="{15E50222-766C-0599-9CA5-0F50B62AEA23}"/>
          </ac:spMkLst>
        </pc:spChg>
        <pc:spChg chg="add mod">
          <ac:chgData name="Nikki Papenfus" userId="2a405823-0c8b-419b-afb6-8159926c2e17" providerId="ADAL" clId="{8581FDF7-CA15-4CF0-B1F5-3E2A6C15BBCB}" dt="2024-10-18T15:35:43.332" v="6931"/>
          <ac:spMkLst>
            <pc:docMk/>
            <pc:sldMk cId="2840098491" sldId="534"/>
            <ac:spMk id="40" creationId="{A024F060-E280-ECC6-C3C3-6C050EFE0354}"/>
          </ac:spMkLst>
        </pc:spChg>
        <pc:spChg chg="add mod">
          <ac:chgData name="Nikki Papenfus" userId="2a405823-0c8b-419b-afb6-8159926c2e17" providerId="ADAL" clId="{8581FDF7-CA15-4CF0-B1F5-3E2A6C15BBCB}" dt="2024-10-18T15:35:43.332" v="6931"/>
          <ac:spMkLst>
            <pc:docMk/>
            <pc:sldMk cId="2840098491" sldId="534"/>
            <ac:spMk id="41" creationId="{8A5E469D-006B-18A3-2E23-177D3B692ECD}"/>
          </ac:spMkLst>
        </pc:spChg>
        <pc:spChg chg="add mod">
          <ac:chgData name="Nikki Papenfus" userId="2a405823-0c8b-419b-afb6-8159926c2e17" providerId="ADAL" clId="{8581FDF7-CA15-4CF0-B1F5-3E2A6C15BBCB}" dt="2024-10-18T15:35:43.332" v="6931"/>
          <ac:spMkLst>
            <pc:docMk/>
            <pc:sldMk cId="2840098491" sldId="534"/>
            <ac:spMk id="42" creationId="{99CEF33E-7B9B-4DD0-F518-339616D5B2A8}"/>
          </ac:spMkLst>
        </pc:spChg>
        <pc:spChg chg="add mod">
          <ac:chgData name="Nikki Papenfus" userId="2a405823-0c8b-419b-afb6-8159926c2e17" providerId="ADAL" clId="{8581FDF7-CA15-4CF0-B1F5-3E2A6C15BBCB}" dt="2024-10-18T15:35:43.332" v="6931"/>
          <ac:spMkLst>
            <pc:docMk/>
            <pc:sldMk cId="2840098491" sldId="534"/>
            <ac:spMk id="43" creationId="{4AD91F79-7B2E-1F1B-28CB-D0CB1C66974E}"/>
          </ac:spMkLst>
        </pc:spChg>
        <pc:spChg chg="add mod">
          <ac:chgData name="Nikki Papenfus" userId="2a405823-0c8b-419b-afb6-8159926c2e17" providerId="ADAL" clId="{8581FDF7-CA15-4CF0-B1F5-3E2A6C15BBCB}" dt="2024-10-18T15:35:43.332" v="6931"/>
          <ac:spMkLst>
            <pc:docMk/>
            <pc:sldMk cId="2840098491" sldId="534"/>
            <ac:spMk id="44" creationId="{42BA7DDC-673C-9090-0187-73BDF09AD3C4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56" creationId="{C8C33251-C982-25F0-577A-4F56D39D023B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57" creationId="{C0B70506-9FBB-CA8A-E1BA-70AD6B7FF604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58" creationId="{C763CA1C-52E1-EA47-553E-F4A268BA16BC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59" creationId="{FB570986-83C5-4EB8-C5C2-615058F8D71F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66" creationId="{3176DA27-10A8-BEBD-1725-154CE2C97983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72" creationId="{DE704E81-FCB7-A4E1-BB3B-D7DC2C2BA4C7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73" creationId="{4455D4EC-99E7-4731-AF92-4CCBEEFD2300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74" creationId="{B3080DAB-36C0-70E9-8C28-13A2C962563A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77" creationId="{8784262E-1628-6E0D-58FF-48E0F820A067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78" creationId="{023B05D7-32DA-2D9B-7E27-8170C6754B61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79" creationId="{45CB9DBB-0A81-0DAF-7CCB-3D39EC9465F4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81" creationId="{AD095F0B-121F-5A6B-33DF-CCD6280F44CE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83" creationId="{99EF681C-7019-0AB5-BA30-077BDD1D03F2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84" creationId="{08C5C574-BE06-7E08-2281-C3C00787EE99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85" creationId="{4C98F729-3448-0277-8A60-5582422E5BBD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86" creationId="{3546DFB1-BBF9-4DED-48C1-5472BF924855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87" creationId="{C01AE5A0-4ACC-301B-9B8E-C9F42403F909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88" creationId="{2E59F52F-4469-DEB2-40F8-AD207504A48A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90" creationId="{4D58B204-B756-1E48-AB50-71CF0BE05C6F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91" creationId="{D5E79FDC-22B2-3C80-04D2-994B9DE509EA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92" creationId="{18415CBF-7A0F-7EB7-D848-20437D91AACF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94" creationId="{498378C3-3F90-7280-4FCE-E404FA3F5929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95" creationId="{02DE8BE8-011D-5D76-493B-7CBF3C11A687}"/>
          </ac:spMkLst>
        </pc:spChg>
        <pc:spChg chg="mod">
          <ac:chgData name="Nikki Papenfus" userId="2a405823-0c8b-419b-afb6-8159926c2e17" providerId="ADAL" clId="{8581FDF7-CA15-4CF0-B1F5-3E2A6C15BBCB}" dt="2024-10-18T15:35:31.299" v="6929"/>
          <ac:spMkLst>
            <pc:docMk/>
            <pc:sldMk cId="2840098491" sldId="534"/>
            <ac:spMk id="96" creationId="{F00D8444-F1AE-C488-82D0-A5870FBB4E17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126" creationId="{B56FD70A-259D-14DD-67EE-46D2091C76FD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127" creationId="{10D7DD5C-6F75-6DB4-4C36-25E8F35E94C9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144" creationId="{FCC11B2C-2BFC-A59D-4879-215F2FEAA766}"/>
          </ac:spMkLst>
        </pc:spChg>
        <pc:spChg chg="del">
          <ac:chgData name="Nikki Papenfus" userId="2a405823-0c8b-419b-afb6-8159926c2e17" providerId="ADAL" clId="{8581FDF7-CA15-4CF0-B1F5-3E2A6C15BBCB}" dt="2024-10-18T08:00:22.406" v="42" actId="478"/>
          <ac:spMkLst>
            <pc:docMk/>
            <pc:sldMk cId="2840098491" sldId="534"/>
            <ac:spMk id="145" creationId="{B1CA8C59-08E2-F89D-6DC0-0DE97C3D5071}"/>
          </ac:spMkLst>
        </pc:s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38" creationId="{83B5437C-F83B-A01D-EABE-827486A1C03F}"/>
          </ac:grpSpMkLst>
        </pc:gr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54" creationId="{A42EB285-69A1-843A-F188-C3A584E3B99F}"/>
          </ac:grpSpMkLst>
        </pc:grpChg>
        <pc:grpChg chg="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55" creationId="{9A7FF1BC-4C31-438B-AAD8-B46E050E1AAF}"/>
          </ac:grpSpMkLst>
        </pc:gr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70" creationId="{585845B3-E105-84B0-06C2-BD12E5F1DDA3}"/>
          </ac:grpSpMkLst>
        </pc:gr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76" creationId="{EF17A8AD-CA3D-3E59-3791-FA79E01BDBB8}"/>
          </ac:grpSpMkLst>
        </pc:gr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80" creationId="{4DCF5490-3963-5305-26BE-3FB840352ADD}"/>
          </ac:grpSpMkLst>
        </pc:gr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89" creationId="{5A67EFA0-77CF-E1D9-21BF-F928BBAD49F2}"/>
          </ac:grpSpMkLst>
        </pc:grpChg>
        <pc:grpChg chg="add mod">
          <ac:chgData name="Nikki Papenfus" userId="2a405823-0c8b-419b-afb6-8159926c2e17" providerId="ADAL" clId="{8581FDF7-CA15-4CF0-B1F5-3E2A6C15BBCB}" dt="2024-10-18T15:35:31.299" v="6929"/>
          <ac:grpSpMkLst>
            <pc:docMk/>
            <pc:sldMk cId="2840098491" sldId="534"/>
            <ac:grpSpMk id="93" creationId="{51CED7C8-3CB9-15F0-C6F9-8E8B397629D3}"/>
          </ac:grpSpMkLst>
        </pc:grpChg>
        <pc:picChg chg="del">
          <ac:chgData name="Nikki Papenfus" userId="2a405823-0c8b-419b-afb6-8159926c2e17" providerId="ADAL" clId="{8581FDF7-CA15-4CF0-B1F5-3E2A6C15BBCB}" dt="2024-10-18T08:00:22.406" v="42" actId="478"/>
          <ac:picMkLst>
            <pc:docMk/>
            <pc:sldMk cId="2840098491" sldId="534"/>
            <ac:picMk id="3" creationId="{8E0C8E6B-B8AE-D5CF-D832-02B034DB77F4}"/>
          </ac:picMkLst>
        </pc:picChg>
        <pc:picChg chg="del">
          <ac:chgData name="Nikki Papenfus" userId="2a405823-0c8b-419b-afb6-8159926c2e17" providerId="ADAL" clId="{8581FDF7-CA15-4CF0-B1F5-3E2A6C15BBCB}" dt="2024-10-18T08:00:28.952" v="47" actId="478"/>
          <ac:picMkLst>
            <pc:docMk/>
            <pc:sldMk cId="2840098491" sldId="534"/>
            <ac:picMk id="4" creationId="{7EDE4E44-1737-9273-E64E-A84BFD250EFB}"/>
          </ac:picMkLst>
        </pc:picChg>
        <pc:picChg chg="del">
          <ac:chgData name="Nikki Papenfus" userId="2a405823-0c8b-419b-afb6-8159926c2e17" providerId="ADAL" clId="{8581FDF7-CA15-4CF0-B1F5-3E2A6C15BBCB}" dt="2024-10-18T08:00:27.669" v="46" actId="478"/>
          <ac:picMkLst>
            <pc:docMk/>
            <pc:sldMk cId="2840098491" sldId="534"/>
            <ac:picMk id="6" creationId="{DD99FF59-86D4-A85D-7763-AF678BAA85B2}"/>
          </ac:picMkLst>
        </pc:picChg>
        <pc:picChg chg="del">
          <ac:chgData name="Nikki Papenfus" userId="2a405823-0c8b-419b-afb6-8159926c2e17" providerId="ADAL" clId="{8581FDF7-CA15-4CF0-B1F5-3E2A6C15BBCB}" dt="2024-10-18T08:00:26.779" v="45" actId="478"/>
          <ac:picMkLst>
            <pc:docMk/>
            <pc:sldMk cId="2840098491" sldId="534"/>
            <ac:picMk id="7" creationId="{36D0FD9B-9129-6D86-6F49-278F4488651F}"/>
          </ac:picMkLst>
        </pc:picChg>
        <pc:picChg chg="add del mod">
          <ac:chgData name="Nikki Papenfus" userId="2a405823-0c8b-419b-afb6-8159926c2e17" providerId="ADAL" clId="{8581FDF7-CA15-4CF0-B1F5-3E2A6C15BBCB}" dt="2024-10-18T08:52:20.873" v="740" actId="478"/>
          <ac:picMkLst>
            <pc:docMk/>
            <pc:sldMk cId="2840098491" sldId="534"/>
            <ac:picMk id="11" creationId="{010CCB76-EFCF-FF3E-BDBD-3E1B63128BED}"/>
          </ac:picMkLst>
        </pc:picChg>
        <pc:picChg chg="del">
          <ac:chgData name="Nikki Papenfus" userId="2a405823-0c8b-419b-afb6-8159926c2e17" providerId="ADAL" clId="{8581FDF7-CA15-4CF0-B1F5-3E2A6C15BBCB}" dt="2024-10-18T08:00:24.359" v="43" actId="478"/>
          <ac:picMkLst>
            <pc:docMk/>
            <pc:sldMk cId="2840098491" sldId="534"/>
            <ac:picMk id="13" creationId="{3DA8C5F9-2166-BBA7-A56E-DBAF2F44B8E4}"/>
          </ac:picMkLst>
        </pc:picChg>
        <pc:picChg chg="add del mod">
          <ac:chgData name="Nikki Papenfus" userId="2a405823-0c8b-419b-afb6-8159926c2e17" providerId="ADAL" clId="{8581FDF7-CA15-4CF0-B1F5-3E2A6C15BBCB}" dt="2024-10-18T08:54:41.721" v="746" actId="478"/>
          <ac:picMkLst>
            <pc:docMk/>
            <pc:sldMk cId="2840098491" sldId="534"/>
            <ac:picMk id="14" creationId="{6669ADEC-9328-6F91-1B6E-FA40802575E2}"/>
          </ac:picMkLst>
        </pc:picChg>
        <pc:picChg chg="del">
          <ac:chgData name="Nikki Papenfus" userId="2a405823-0c8b-419b-afb6-8159926c2e17" providerId="ADAL" clId="{8581FDF7-CA15-4CF0-B1F5-3E2A6C15BBCB}" dt="2024-10-18T08:00:24.908" v="44" actId="478"/>
          <ac:picMkLst>
            <pc:docMk/>
            <pc:sldMk cId="2840098491" sldId="534"/>
            <ac:picMk id="15" creationId="{54792B29-C8D7-6235-AD63-4615E58F7EC1}"/>
          </ac:picMkLst>
        </pc:picChg>
        <pc:picChg chg="add del mod modCrop">
          <ac:chgData name="Nikki Papenfus" userId="2a405823-0c8b-419b-afb6-8159926c2e17" providerId="ADAL" clId="{8581FDF7-CA15-4CF0-B1F5-3E2A6C15BBCB}" dt="2024-10-18T09:05:32.807" v="829" actId="478"/>
          <ac:picMkLst>
            <pc:docMk/>
            <pc:sldMk cId="2840098491" sldId="534"/>
            <ac:picMk id="19" creationId="{569E6E7C-8BFA-2AFC-EBC8-C5B6013EE401}"/>
          </ac:picMkLst>
        </pc:picChg>
        <pc:picChg chg="add del mod">
          <ac:chgData name="Nikki Papenfus" userId="2a405823-0c8b-419b-afb6-8159926c2e17" providerId="ADAL" clId="{8581FDF7-CA15-4CF0-B1F5-3E2A6C15BBCB}" dt="2024-10-18T09:05:50.064" v="833" actId="478"/>
          <ac:picMkLst>
            <pc:docMk/>
            <pc:sldMk cId="2840098491" sldId="534"/>
            <ac:picMk id="21" creationId="{97DD90CC-F309-1868-CBC6-975A8DE21E05}"/>
          </ac:picMkLst>
        </pc:picChg>
        <pc:picChg chg="add del mod">
          <ac:chgData name="Nikki Papenfus" userId="2a405823-0c8b-419b-afb6-8159926c2e17" providerId="ADAL" clId="{8581FDF7-CA15-4CF0-B1F5-3E2A6C15BBCB}" dt="2024-10-18T09:08:49.054" v="849" actId="21"/>
          <ac:picMkLst>
            <pc:docMk/>
            <pc:sldMk cId="2840098491" sldId="534"/>
            <ac:picMk id="23" creationId="{CBC5E00C-CACB-EF3B-61C1-EB146ADD4A88}"/>
          </ac:picMkLst>
        </pc:picChg>
        <pc:picChg chg="add del mod">
          <ac:chgData name="Nikki Papenfus" userId="2a405823-0c8b-419b-afb6-8159926c2e17" providerId="ADAL" clId="{8581FDF7-CA15-4CF0-B1F5-3E2A6C15BBCB}" dt="2024-10-18T10:31:37.646" v="2148" actId="21"/>
          <ac:picMkLst>
            <pc:docMk/>
            <pc:sldMk cId="2840098491" sldId="534"/>
            <ac:picMk id="24" creationId="{8179AD9D-C4AD-B05B-B73F-9120E5BF9D2B}"/>
          </ac:picMkLst>
        </pc:picChg>
        <pc:picChg chg="add del mod">
          <ac:chgData name="Nikki Papenfus" userId="2a405823-0c8b-419b-afb6-8159926c2e17" providerId="ADAL" clId="{8581FDF7-CA15-4CF0-B1F5-3E2A6C15BBCB}" dt="2024-10-18T10:31:37.646" v="2148" actId="21"/>
          <ac:picMkLst>
            <pc:docMk/>
            <pc:sldMk cId="2840098491" sldId="534"/>
            <ac:picMk id="26" creationId="{F15EE13E-B9BD-E957-C612-73ADBCF2AADA}"/>
          </ac:picMkLst>
        </pc:picChg>
        <pc:picChg chg="add del mod">
          <ac:chgData name="Nikki Papenfus" userId="2a405823-0c8b-419b-afb6-8159926c2e17" providerId="ADAL" clId="{8581FDF7-CA15-4CF0-B1F5-3E2A6C15BBCB}" dt="2024-10-18T10:31:37.646" v="2148" actId="21"/>
          <ac:picMkLst>
            <pc:docMk/>
            <pc:sldMk cId="2840098491" sldId="534"/>
            <ac:picMk id="27" creationId="{0B611F19-B067-AED1-1C24-708111C65546}"/>
          </ac:picMkLst>
        </pc:picChg>
        <pc:picChg chg="add del mod">
          <ac:chgData name="Nikki Papenfus" userId="2a405823-0c8b-419b-afb6-8159926c2e17" providerId="ADAL" clId="{8581FDF7-CA15-4CF0-B1F5-3E2A6C15BBCB}" dt="2024-10-18T10:31:37.646" v="2148" actId="21"/>
          <ac:picMkLst>
            <pc:docMk/>
            <pc:sldMk cId="2840098491" sldId="534"/>
            <ac:picMk id="29" creationId="{BF2D28DF-DC4D-7E07-B647-B1526B0DDF4A}"/>
          </ac:picMkLst>
        </pc:picChg>
        <pc:picChg chg="add del mod">
          <ac:chgData name="Nikki Papenfus" userId="2a405823-0c8b-419b-afb6-8159926c2e17" providerId="ADAL" clId="{8581FDF7-CA15-4CF0-B1F5-3E2A6C15BBCB}" dt="2024-10-18T10:31:37.646" v="2148" actId="21"/>
          <ac:picMkLst>
            <pc:docMk/>
            <pc:sldMk cId="2840098491" sldId="534"/>
            <ac:picMk id="31" creationId="{99825A39-4777-C9E0-DF31-6EC57BD640B4}"/>
          </ac:picMkLst>
        </pc:picChg>
        <pc:picChg chg="add mod">
          <ac:chgData name="Nikki Papenfus" userId="2a405823-0c8b-419b-afb6-8159926c2e17" providerId="ADAL" clId="{8581FDF7-CA15-4CF0-B1F5-3E2A6C15BBCB}" dt="2024-10-18T10:31:24.308" v="2145" actId="1076"/>
          <ac:picMkLst>
            <pc:docMk/>
            <pc:sldMk cId="2840098491" sldId="534"/>
            <ac:picMk id="34" creationId="{F375F7FA-03E9-90B7-3A01-56FC73CB8666}"/>
          </ac:picMkLst>
        </pc:picChg>
        <pc:picChg chg="add mod">
          <ac:chgData name="Nikki Papenfus" userId="2a405823-0c8b-419b-afb6-8159926c2e17" providerId="ADAL" clId="{8581FDF7-CA15-4CF0-B1F5-3E2A6C15BBCB}" dt="2024-10-18T15:35:31.299" v="6929"/>
          <ac:picMkLst>
            <pc:docMk/>
            <pc:sldMk cId="2840098491" sldId="534"/>
            <ac:picMk id="52" creationId="{27DE466A-74AE-669C-77B1-27BDA93D0051}"/>
          </ac:picMkLst>
        </pc:picChg>
        <pc:picChg chg="del">
          <ac:chgData name="Nikki Papenfus" userId="2a405823-0c8b-419b-afb6-8159926c2e17" providerId="ADAL" clId="{8581FDF7-CA15-4CF0-B1F5-3E2A6C15BBCB}" dt="2024-10-18T08:00:22.406" v="42" actId="478"/>
          <ac:picMkLst>
            <pc:docMk/>
            <pc:sldMk cId="2840098491" sldId="534"/>
            <ac:picMk id="150" creationId="{3FC08A21-461F-5635-55DE-D1078C5C6048}"/>
          </ac:picMkLst>
        </pc:picChg>
        <pc:picChg chg="del">
          <ac:chgData name="Nikki Papenfus" userId="2a405823-0c8b-419b-afb6-8159926c2e17" providerId="ADAL" clId="{8581FDF7-CA15-4CF0-B1F5-3E2A6C15BBCB}" dt="2024-10-18T08:00:22.406" v="42" actId="478"/>
          <ac:picMkLst>
            <pc:docMk/>
            <pc:sldMk cId="2840098491" sldId="534"/>
            <ac:picMk id="151" creationId="{B99554B0-0D3B-BFF4-9314-ADF47F7ADCC3}"/>
          </ac:picMkLst>
        </pc:picChg>
        <pc:picChg chg="del">
          <ac:chgData name="Nikki Papenfus" userId="2a405823-0c8b-419b-afb6-8159926c2e17" providerId="ADAL" clId="{8581FDF7-CA15-4CF0-B1F5-3E2A6C15BBCB}" dt="2024-10-18T08:00:22.406" v="42" actId="478"/>
          <ac:picMkLst>
            <pc:docMk/>
            <pc:sldMk cId="2840098491" sldId="534"/>
            <ac:picMk id="152" creationId="{6E312784-EF6E-DBBF-EFBF-4DA17EBF42F3}"/>
          </ac:picMkLst>
        </pc:picChg>
        <pc:picChg chg="del">
          <ac:chgData name="Nikki Papenfus" userId="2a405823-0c8b-419b-afb6-8159926c2e17" providerId="ADAL" clId="{8581FDF7-CA15-4CF0-B1F5-3E2A6C15BBCB}" dt="2024-10-18T08:00:22.406" v="42" actId="478"/>
          <ac:picMkLst>
            <pc:docMk/>
            <pc:sldMk cId="2840098491" sldId="534"/>
            <ac:picMk id="153" creationId="{B79A773E-C346-4ED7-5C2D-2E4010196CA2}"/>
          </ac:picMkLst>
        </pc:picChg>
      </pc:sldChg>
      <pc:sldChg chg="addSp delSp modSp add mod modTransition">
        <pc:chgData name="Nikki Papenfus" userId="2a405823-0c8b-419b-afb6-8159926c2e17" providerId="ADAL" clId="{8581FDF7-CA15-4CF0-B1F5-3E2A6C15BBCB}" dt="2024-10-18T15:36:01.889" v="6940" actId="22"/>
        <pc:sldMkLst>
          <pc:docMk/>
          <pc:sldMk cId="1539628272" sldId="535"/>
        </pc:sldMkLst>
        <pc:spChg chg="del">
          <ac:chgData name="Nikki Papenfus" userId="2a405823-0c8b-419b-afb6-8159926c2e17" providerId="ADAL" clId="{8581FDF7-CA15-4CF0-B1F5-3E2A6C15BBCB}" dt="2024-10-18T08:03:04.350" v="95" actId="478"/>
          <ac:spMkLst>
            <pc:docMk/>
            <pc:sldMk cId="1539628272" sldId="535"/>
            <ac:spMk id="2" creationId="{58AA70D4-A20B-5A42-DDE4-8ADBBBFBFD6F}"/>
          </ac:spMkLst>
        </pc:spChg>
        <pc:spChg chg="mod">
          <ac:chgData name="Nikki Papenfus" userId="2a405823-0c8b-419b-afb6-8159926c2e17" providerId="ADAL" clId="{8581FDF7-CA15-4CF0-B1F5-3E2A6C15BBCB}" dt="2024-10-18T14:24:42.170" v="4856" actId="13926"/>
          <ac:spMkLst>
            <pc:docMk/>
            <pc:sldMk cId="1539628272" sldId="535"/>
            <ac:spMk id="3" creationId="{96A6E5A1-DF47-1E22-44D1-BAEC6224E549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4" creationId="{AF0FFB64-14D0-4D87-A2A8-2585EF7143E5}"/>
          </ac:spMkLst>
        </pc:spChg>
        <pc:spChg chg="add mod">
          <ac:chgData name="Nikki Papenfus" userId="2a405823-0c8b-419b-afb6-8159926c2e17" providerId="ADAL" clId="{8581FDF7-CA15-4CF0-B1F5-3E2A6C15BBCB}" dt="2024-10-18T15:05:19.046" v="6244" actId="207"/>
          <ac:spMkLst>
            <pc:docMk/>
            <pc:sldMk cId="1539628272" sldId="535"/>
            <ac:spMk id="5" creationId="{C97E0F05-8AA5-5356-E184-7F9937598E75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6" creationId="{219749AE-05A5-716A-DF53-AF59B18D0CAB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7" creationId="{2381C825-D82E-32AA-BB6B-803A5F6F7EEB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8" creationId="{C72F3C11-B6EE-CD1C-0F25-488230523AC2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9" creationId="{7A89F9A4-AD23-E84C-F6B0-BCC226E83ED5}"/>
          </ac:spMkLst>
        </pc:spChg>
        <pc:spChg chg="add del mod">
          <ac:chgData name="Nikki Papenfus" userId="2a405823-0c8b-419b-afb6-8159926c2e17" providerId="ADAL" clId="{8581FDF7-CA15-4CF0-B1F5-3E2A6C15BBCB}" dt="2024-10-18T14:24:10.744" v="4837" actId="478"/>
          <ac:spMkLst>
            <pc:docMk/>
            <pc:sldMk cId="1539628272" sldId="535"/>
            <ac:spMk id="11" creationId="{451855DC-B9C6-17CF-9D2B-7FE5D637D283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13" creationId="{938AAFF1-776E-5ADD-B1E7-31B9AF6B72B9}"/>
          </ac:spMkLst>
        </pc:spChg>
        <pc:spChg chg="add del mod">
          <ac:chgData name="Nikki Papenfus" userId="2a405823-0c8b-419b-afb6-8159926c2e17" providerId="ADAL" clId="{8581FDF7-CA15-4CF0-B1F5-3E2A6C15BBCB}" dt="2024-10-18T14:20:53.502" v="4770" actId="478"/>
          <ac:spMkLst>
            <pc:docMk/>
            <pc:sldMk cId="1539628272" sldId="535"/>
            <ac:spMk id="14" creationId="{466EBAA2-116D-773E-8706-D755531391CB}"/>
          </ac:spMkLst>
        </pc:spChg>
        <pc:spChg chg="add del mod">
          <ac:chgData name="Nikki Papenfus" userId="2a405823-0c8b-419b-afb6-8159926c2e17" providerId="ADAL" clId="{8581FDF7-CA15-4CF0-B1F5-3E2A6C15BBCB}" dt="2024-10-18T14:20:54.856" v="4771" actId="478"/>
          <ac:spMkLst>
            <pc:docMk/>
            <pc:sldMk cId="1539628272" sldId="535"/>
            <ac:spMk id="16" creationId="{1C6E877D-816B-BCAB-CED1-87DB87A47D89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18" creationId="{2C03B106-7CCE-78C2-2697-AF5220C3612B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19" creationId="{14CB57AF-3EF9-A7EE-ABC8-2E63CE8C7F28}"/>
          </ac:spMkLst>
        </pc:spChg>
        <pc:spChg chg="del">
          <ac:chgData name="Nikki Papenfus" userId="2a405823-0c8b-419b-afb6-8159926c2e17" providerId="ADAL" clId="{8581FDF7-CA15-4CF0-B1F5-3E2A6C15BBCB}" dt="2024-10-18T08:03:03.089" v="94" actId="478"/>
          <ac:spMkLst>
            <pc:docMk/>
            <pc:sldMk cId="1539628272" sldId="535"/>
            <ac:spMk id="20" creationId="{4E1020A5-97BF-A819-38B0-EC832E14C9E6}"/>
          </ac:spMkLst>
        </pc:spChg>
        <pc:spChg chg="add del mod">
          <ac:chgData name="Nikki Papenfus" userId="2a405823-0c8b-419b-afb6-8159926c2e17" providerId="ADAL" clId="{8581FDF7-CA15-4CF0-B1F5-3E2A6C15BBCB}" dt="2024-10-18T14:25:26.860" v="4920" actId="478"/>
          <ac:spMkLst>
            <pc:docMk/>
            <pc:sldMk cId="1539628272" sldId="535"/>
            <ac:spMk id="22" creationId="{8C586F24-3F71-FA7B-0303-0364718CAFA4}"/>
          </ac:spMkLst>
        </pc:spChg>
        <pc:spChg chg="add del mod">
          <ac:chgData name="Nikki Papenfus" userId="2a405823-0c8b-419b-afb6-8159926c2e17" providerId="ADAL" clId="{8581FDF7-CA15-4CF0-B1F5-3E2A6C15BBCB}" dt="2024-10-18T14:25:26.860" v="4920" actId="478"/>
          <ac:spMkLst>
            <pc:docMk/>
            <pc:sldMk cId="1539628272" sldId="535"/>
            <ac:spMk id="24" creationId="{96EB1D90-E9D9-CD52-CB71-B98D9948DE83}"/>
          </ac:spMkLst>
        </pc:spChg>
        <pc:spChg chg="add del mod">
          <ac:chgData name="Nikki Papenfus" userId="2a405823-0c8b-419b-afb6-8159926c2e17" providerId="ADAL" clId="{8581FDF7-CA15-4CF0-B1F5-3E2A6C15BBCB}" dt="2024-10-18T14:25:26.860" v="4920" actId="478"/>
          <ac:spMkLst>
            <pc:docMk/>
            <pc:sldMk cId="1539628272" sldId="535"/>
            <ac:spMk id="26" creationId="{39575D7D-2B12-D758-6EE1-F710E5269E6F}"/>
          </ac:spMkLst>
        </pc:spChg>
        <pc:spChg chg="add del mod">
          <ac:chgData name="Nikki Papenfus" userId="2a405823-0c8b-419b-afb6-8159926c2e17" providerId="ADAL" clId="{8581FDF7-CA15-4CF0-B1F5-3E2A6C15BBCB}" dt="2024-10-18T14:24:26.518" v="4838" actId="478"/>
          <ac:spMkLst>
            <pc:docMk/>
            <pc:sldMk cId="1539628272" sldId="535"/>
            <ac:spMk id="28" creationId="{753C0158-5EC3-0C12-2C66-097681A81468}"/>
          </ac:spMkLst>
        </pc:spChg>
        <pc:spChg chg="add del mod">
          <ac:chgData name="Nikki Papenfus" userId="2a405823-0c8b-419b-afb6-8159926c2e17" providerId="ADAL" clId="{8581FDF7-CA15-4CF0-B1F5-3E2A6C15BBCB}" dt="2024-10-18T15:36:01.889" v="6940" actId="22"/>
          <ac:spMkLst>
            <pc:docMk/>
            <pc:sldMk cId="1539628272" sldId="535"/>
            <ac:spMk id="30" creationId="{F17C0D01-0263-7D57-FE7E-7D5DABC43B01}"/>
          </ac:spMkLst>
        </pc:spChg>
        <pc:picChg chg="add del mod">
          <ac:chgData name="Nikki Papenfus" userId="2a405823-0c8b-419b-afb6-8159926c2e17" providerId="ADAL" clId="{8581FDF7-CA15-4CF0-B1F5-3E2A6C15BBCB}" dt="2024-10-18T14:24:10.744" v="4837" actId="478"/>
          <ac:picMkLst>
            <pc:docMk/>
            <pc:sldMk cId="1539628272" sldId="535"/>
            <ac:picMk id="10" creationId="{A5D5FBBD-9E43-824E-2FEF-57C5F65AD33F}"/>
          </ac:picMkLst>
        </pc:picChg>
        <pc:picChg chg="add del mod">
          <ac:chgData name="Nikki Papenfus" userId="2a405823-0c8b-419b-afb6-8159926c2e17" providerId="ADAL" clId="{8581FDF7-CA15-4CF0-B1F5-3E2A6C15BBCB}" dt="2024-10-18T14:20:51.951" v="4769" actId="478"/>
          <ac:picMkLst>
            <pc:docMk/>
            <pc:sldMk cId="1539628272" sldId="535"/>
            <ac:picMk id="12" creationId="{CE83A406-4216-F620-0549-6184263184A5}"/>
          </ac:picMkLst>
        </pc:picChg>
        <pc:picChg chg="add del mod">
          <ac:chgData name="Nikki Papenfus" userId="2a405823-0c8b-419b-afb6-8159926c2e17" providerId="ADAL" clId="{8581FDF7-CA15-4CF0-B1F5-3E2A6C15BBCB}" dt="2024-10-18T14:20:55.393" v="4772" actId="478"/>
          <ac:picMkLst>
            <pc:docMk/>
            <pc:sldMk cId="1539628272" sldId="535"/>
            <ac:picMk id="15" creationId="{9E17C878-1864-ACB8-9419-5D5480FC4E7E}"/>
          </ac:picMkLst>
        </pc:picChg>
        <pc:picChg chg="add del mod">
          <ac:chgData name="Nikki Papenfus" userId="2a405823-0c8b-419b-afb6-8159926c2e17" providerId="ADAL" clId="{8581FDF7-CA15-4CF0-B1F5-3E2A6C15BBCB}" dt="2024-10-18T14:25:27.506" v="4921" actId="478"/>
          <ac:picMkLst>
            <pc:docMk/>
            <pc:sldMk cId="1539628272" sldId="535"/>
            <ac:picMk id="21" creationId="{01F5CADE-911A-2716-7C6D-B70F59D93BE4}"/>
          </ac:picMkLst>
        </pc:picChg>
        <pc:picChg chg="add del mod">
          <ac:chgData name="Nikki Papenfus" userId="2a405823-0c8b-419b-afb6-8159926c2e17" providerId="ADAL" clId="{8581FDF7-CA15-4CF0-B1F5-3E2A6C15BBCB}" dt="2024-10-18T14:25:27.899" v="4922" actId="478"/>
          <ac:picMkLst>
            <pc:docMk/>
            <pc:sldMk cId="1539628272" sldId="535"/>
            <ac:picMk id="23" creationId="{E3D42F90-8597-F3FC-5767-86CB3D2B127E}"/>
          </ac:picMkLst>
        </pc:picChg>
        <pc:picChg chg="add del mod">
          <ac:chgData name="Nikki Papenfus" userId="2a405823-0c8b-419b-afb6-8159926c2e17" providerId="ADAL" clId="{8581FDF7-CA15-4CF0-B1F5-3E2A6C15BBCB}" dt="2024-10-18T14:25:28.293" v="4923" actId="478"/>
          <ac:picMkLst>
            <pc:docMk/>
            <pc:sldMk cId="1539628272" sldId="535"/>
            <ac:picMk id="25" creationId="{11683701-0888-C892-6A17-3F4A13057DC1}"/>
          </ac:picMkLst>
        </pc:picChg>
      </pc:sldChg>
      <pc:sldChg chg="addSp delSp modSp add mod ord modTransition">
        <pc:chgData name="Nikki Papenfus" userId="2a405823-0c8b-419b-afb6-8159926c2e17" providerId="ADAL" clId="{8581FDF7-CA15-4CF0-B1F5-3E2A6C15BBCB}" dt="2024-10-18T15:54:21.371" v="7551" actId="1036"/>
        <pc:sldMkLst>
          <pc:docMk/>
          <pc:sldMk cId="4179784547" sldId="536"/>
        </pc:sldMkLst>
        <pc:spChg chg="add del mod">
          <ac:chgData name="Nikki Papenfus" userId="2a405823-0c8b-419b-afb6-8159926c2e17" providerId="ADAL" clId="{8581FDF7-CA15-4CF0-B1F5-3E2A6C15BBCB}" dt="2024-10-18T15:54:21.371" v="7551" actId="1036"/>
          <ac:spMkLst>
            <pc:docMk/>
            <pc:sldMk cId="4179784547" sldId="536"/>
            <ac:spMk id="2" creationId="{FD3FC97B-5A42-6644-0B42-A8EB842DFC30}"/>
          </ac:spMkLst>
        </pc:spChg>
        <pc:spChg chg="mod">
          <ac:chgData name="Nikki Papenfus" userId="2a405823-0c8b-419b-afb6-8159926c2e17" providerId="ADAL" clId="{8581FDF7-CA15-4CF0-B1F5-3E2A6C15BBCB}" dt="2024-10-18T14:55:22.175" v="6202" actId="13926"/>
          <ac:spMkLst>
            <pc:docMk/>
            <pc:sldMk cId="4179784547" sldId="536"/>
            <ac:spMk id="3" creationId="{BA6F91EC-4910-1515-11A6-8E235F350081}"/>
          </ac:spMkLst>
        </pc:spChg>
        <pc:spChg chg="add del mod">
          <ac:chgData name="Nikki Papenfus" userId="2a405823-0c8b-419b-afb6-8159926c2e17" providerId="ADAL" clId="{8581FDF7-CA15-4CF0-B1F5-3E2A6C15BBCB}" dt="2024-10-18T15:30:48.849" v="6788" actId="478"/>
          <ac:spMkLst>
            <pc:docMk/>
            <pc:sldMk cId="4179784547" sldId="536"/>
            <ac:spMk id="4" creationId="{936EDFF2-15D4-C345-A16D-89FC7335E793}"/>
          </ac:spMkLst>
        </pc:spChg>
        <pc:spChg chg="del">
          <ac:chgData name="Nikki Papenfus" userId="2a405823-0c8b-419b-afb6-8159926c2e17" providerId="ADAL" clId="{8581FDF7-CA15-4CF0-B1F5-3E2A6C15BBCB}" dt="2024-10-18T08:03:40.817" v="125" actId="478"/>
          <ac:spMkLst>
            <pc:docMk/>
            <pc:sldMk cId="4179784547" sldId="536"/>
            <ac:spMk id="5" creationId="{703DAD40-073C-9C20-3F0D-DAEE2D550C0C}"/>
          </ac:spMkLst>
        </pc:spChg>
        <pc:spChg chg="add del mod">
          <ac:chgData name="Nikki Papenfus" userId="2a405823-0c8b-419b-afb6-8159926c2e17" providerId="ADAL" clId="{8581FDF7-CA15-4CF0-B1F5-3E2A6C15BBCB}" dt="2024-10-18T15:37:21.292" v="6993" actId="478"/>
          <ac:spMkLst>
            <pc:docMk/>
            <pc:sldMk cId="4179784547" sldId="536"/>
            <ac:spMk id="6" creationId="{15E50222-766C-0599-9CA5-0F50B62AEA23}"/>
          </ac:spMkLst>
        </pc:spChg>
        <pc:spChg chg="add del mod">
          <ac:chgData name="Nikki Papenfus" userId="2a405823-0c8b-419b-afb6-8159926c2e17" providerId="ADAL" clId="{8581FDF7-CA15-4CF0-B1F5-3E2A6C15BBCB}" dt="2024-10-18T15:37:45.286" v="7054" actId="478"/>
          <ac:spMkLst>
            <pc:docMk/>
            <pc:sldMk cId="4179784547" sldId="536"/>
            <ac:spMk id="7" creationId="{A024F060-E280-ECC6-C3C3-6C050EFE0354}"/>
          </ac:spMkLst>
        </pc:spChg>
        <pc:spChg chg="add del mod">
          <ac:chgData name="Nikki Papenfus" userId="2a405823-0c8b-419b-afb6-8159926c2e17" providerId="ADAL" clId="{8581FDF7-CA15-4CF0-B1F5-3E2A6C15BBCB}" dt="2024-10-18T15:35:57.962" v="6933" actId="21"/>
          <ac:spMkLst>
            <pc:docMk/>
            <pc:sldMk cId="4179784547" sldId="536"/>
            <ac:spMk id="8" creationId="{8550184E-31C6-C8E0-3127-CB8265A63680}"/>
          </ac:spMkLst>
        </pc:spChg>
        <pc:spChg chg="add del mod">
          <ac:chgData name="Nikki Papenfus" userId="2a405823-0c8b-419b-afb6-8159926c2e17" providerId="ADAL" clId="{8581FDF7-CA15-4CF0-B1F5-3E2A6C15BBCB}" dt="2024-10-18T15:38:29.810" v="7109" actId="478"/>
          <ac:spMkLst>
            <pc:docMk/>
            <pc:sldMk cId="4179784547" sldId="536"/>
            <ac:spMk id="9" creationId="{8A5E469D-006B-18A3-2E23-177D3B692ECD}"/>
          </ac:spMkLst>
        </pc:spChg>
        <pc:spChg chg="add del mod">
          <ac:chgData name="Nikki Papenfus" userId="2a405823-0c8b-419b-afb6-8159926c2e17" providerId="ADAL" clId="{8581FDF7-CA15-4CF0-B1F5-3E2A6C15BBCB}" dt="2024-10-18T15:38:30.550" v="7110" actId="478"/>
          <ac:spMkLst>
            <pc:docMk/>
            <pc:sldMk cId="4179784547" sldId="536"/>
            <ac:spMk id="10" creationId="{99CEF33E-7B9B-4DD0-F518-339616D5B2A8}"/>
          </ac:spMkLst>
        </pc:spChg>
        <pc:spChg chg="add del mod">
          <ac:chgData name="Nikki Papenfus" userId="2a405823-0c8b-419b-afb6-8159926c2e17" providerId="ADAL" clId="{8581FDF7-CA15-4CF0-B1F5-3E2A6C15BBCB}" dt="2024-10-18T15:41:17.987" v="7130" actId="478"/>
          <ac:spMkLst>
            <pc:docMk/>
            <pc:sldMk cId="4179784547" sldId="536"/>
            <ac:spMk id="11" creationId="{4AD91F79-7B2E-1F1B-28CB-D0CB1C66974E}"/>
          </ac:spMkLst>
        </pc:spChg>
        <pc:spChg chg="add del mod">
          <ac:chgData name="Nikki Papenfus" userId="2a405823-0c8b-419b-afb6-8159926c2e17" providerId="ADAL" clId="{8581FDF7-CA15-4CF0-B1F5-3E2A6C15BBCB}" dt="2024-10-18T15:39:23.981" v="7124" actId="478"/>
          <ac:spMkLst>
            <pc:docMk/>
            <pc:sldMk cId="4179784547" sldId="536"/>
            <ac:spMk id="12" creationId="{42BA7DDC-673C-9090-0187-73BDF09AD3C4}"/>
          </ac:spMkLst>
        </pc:spChg>
        <pc:spChg chg="add del mod">
          <ac:chgData name="Nikki Papenfus" userId="2a405823-0c8b-419b-afb6-8159926c2e17" providerId="ADAL" clId="{8581FDF7-CA15-4CF0-B1F5-3E2A6C15BBCB}" dt="2024-10-18T14:46:45.515" v="5887"/>
          <ac:spMkLst>
            <pc:docMk/>
            <pc:sldMk cId="4179784547" sldId="536"/>
            <ac:spMk id="13" creationId="{EF53FDC0-2491-5AE9-2D81-00B036CF5DC9}"/>
          </ac:spMkLst>
        </pc:spChg>
        <pc:spChg chg="add del mod">
          <ac:chgData name="Nikki Papenfus" userId="2a405823-0c8b-419b-afb6-8159926c2e17" providerId="ADAL" clId="{8581FDF7-CA15-4CF0-B1F5-3E2A6C15BBCB}" dt="2024-10-18T08:34:16.096" v="723" actId="478"/>
          <ac:spMkLst>
            <pc:docMk/>
            <pc:sldMk cId="4179784547" sldId="536"/>
            <ac:spMk id="18" creationId="{3FAAC4E8-D4B3-A925-F1ED-8CFB25BE9400}"/>
          </ac:spMkLst>
        </pc:spChg>
        <pc:spChg chg="add del mod">
          <ac:chgData name="Nikki Papenfus" userId="2a405823-0c8b-419b-afb6-8159926c2e17" providerId="ADAL" clId="{8581FDF7-CA15-4CF0-B1F5-3E2A6C15BBCB}" dt="2024-10-18T08:34:24.282" v="727" actId="478"/>
          <ac:spMkLst>
            <pc:docMk/>
            <pc:sldMk cId="4179784547" sldId="536"/>
            <ac:spMk id="19" creationId="{0AC59A9A-32A7-8CF8-6A3E-8B5C2D0EB612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22" creationId="{563F27AD-BD91-0C85-5144-A9900A8E8433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23" creationId="{4B009462-AD09-4B7E-38F1-C5F9BF07D372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24" creationId="{9FD0C6B6-C7B0-FE6C-E0C5-B61E881BC8FC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25" creationId="{651000E5-9D13-6DCE-7EED-CE36860E5F5E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28" creationId="{D631019B-E170-6995-3458-F5DBD9C1945D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29" creationId="{2BE4DBD5-82EE-EF16-ABDC-AF823CB7B334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30" creationId="{45DD7B42-21D3-87AA-AE65-E75670E502B5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31" creationId="{183EABBA-55E4-E26F-2AF7-462813667794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34" creationId="{537D9A4E-5953-25EB-BDCD-F522E462DAD7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35" creationId="{6E9781C5-8387-81AB-1D54-7BAE1EEF6821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36" creationId="{8EEC9DA4-9FF1-CC0A-D573-EF8F951DE70E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37" creationId="{32B07FDC-A8E0-CEDA-078A-EDD124DBE0EF}"/>
          </ac:spMkLst>
        </pc:spChg>
        <pc:spChg chg="add del mod">
          <ac:chgData name="Nikki Papenfus" userId="2a405823-0c8b-419b-afb6-8159926c2e17" providerId="ADAL" clId="{8581FDF7-CA15-4CF0-B1F5-3E2A6C15BBCB}" dt="2024-10-18T14:59:50.520" v="6209" actId="478"/>
          <ac:spMkLst>
            <pc:docMk/>
            <pc:sldMk cId="4179784547" sldId="536"/>
            <ac:spMk id="38" creationId="{1DB7A3B2-682B-2A5F-7B27-BB4BB4E53329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0" creationId="{551C8A5D-162F-A90B-50A0-5B9195159CAB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1" creationId="{5A7CCA03-39B9-6898-BDE3-CF385E8D3E5D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2" creationId="{7C5947DF-E185-11DE-DBE7-FBC62ABC6540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3" creationId="{B8B7F564-02AE-50F7-067C-5ABD3C4284D0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4" creationId="{3AA63BBF-ADFB-0A6E-9D9F-BA69E6D3DBD1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5" creationId="{7C85BC18-7356-E7CD-4D2B-197342F504EB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6" creationId="{59E33E0E-0A2D-7414-8CAD-0714C92D212E}"/>
          </ac:spMkLst>
        </pc:spChg>
        <pc:spChg chg="mod">
          <ac:chgData name="Nikki Papenfus" userId="2a405823-0c8b-419b-afb6-8159926c2e17" providerId="ADAL" clId="{8581FDF7-CA15-4CF0-B1F5-3E2A6C15BBCB}" dt="2024-10-18T08:33:44.446" v="714"/>
          <ac:spMkLst>
            <pc:docMk/>
            <pc:sldMk cId="4179784547" sldId="536"/>
            <ac:spMk id="47" creationId="{DF8FA9DD-348C-CA3A-3EB1-17D1185D1DAC}"/>
          </ac:spMkLst>
        </pc:spChg>
        <pc:spChg chg="mod ord topLvl">
          <ac:chgData name="Nikki Papenfus" userId="2a405823-0c8b-419b-afb6-8159926c2e17" providerId="ADAL" clId="{8581FDF7-CA15-4CF0-B1F5-3E2A6C15BBCB}" dt="2024-10-18T15:37:12.183" v="6988" actId="1035"/>
          <ac:spMkLst>
            <pc:docMk/>
            <pc:sldMk cId="4179784547" sldId="536"/>
            <ac:spMk id="56" creationId="{C8C33251-C982-25F0-577A-4F56D39D023B}"/>
          </ac:spMkLst>
        </pc:spChg>
        <pc:spChg chg="mod">
          <ac:chgData name="Nikki Papenfus" userId="2a405823-0c8b-419b-afb6-8159926c2e17" providerId="ADAL" clId="{8581FDF7-CA15-4CF0-B1F5-3E2A6C15BBCB}" dt="2024-10-18T15:36:57.314" v="6952" actId="165"/>
          <ac:spMkLst>
            <pc:docMk/>
            <pc:sldMk cId="4179784547" sldId="536"/>
            <ac:spMk id="57" creationId="{C0B70506-9FBB-CA8A-E1BA-70AD6B7FF604}"/>
          </ac:spMkLst>
        </pc:spChg>
        <pc:spChg chg="mod">
          <ac:chgData name="Nikki Papenfus" userId="2a405823-0c8b-419b-afb6-8159926c2e17" providerId="ADAL" clId="{8581FDF7-CA15-4CF0-B1F5-3E2A6C15BBCB}" dt="2024-10-18T15:36:57.314" v="6952" actId="165"/>
          <ac:spMkLst>
            <pc:docMk/>
            <pc:sldMk cId="4179784547" sldId="536"/>
            <ac:spMk id="58" creationId="{C763CA1C-52E1-EA47-553E-F4A268BA16BC}"/>
          </ac:spMkLst>
        </pc:spChg>
        <pc:spChg chg="mod">
          <ac:chgData name="Nikki Papenfus" userId="2a405823-0c8b-419b-afb6-8159926c2e17" providerId="ADAL" clId="{8581FDF7-CA15-4CF0-B1F5-3E2A6C15BBCB}" dt="2024-10-18T15:36:57.314" v="6952" actId="165"/>
          <ac:spMkLst>
            <pc:docMk/>
            <pc:sldMk cId="4179784547" sldId="536"/>
            <ac:spMk id="59" creationId="{FB570986-83C5-4EB8-C5C2-615058F8D71F}"/>
          </ac:spMkLst>
        </pc:spChg>
        <pc:spChg chg="add del mod">
          <ac:chgData name="Nikki Papenfus" userId="2a405823-0c8b-419b-afb6-8159926c2e17" providerId="ADAL" clId="{8581FDF7-CA15-4CF0-B1F5-3E2A6C15BBCB}" dt="2024-10-18T14:54:30.002" v="6165" actId="478"/>
          <ac:spMkLst>
            <pc:docMk/>
            <pc:sldMk cId="4179784547" sldId="536"/>
            <ac:spMk id="60" creationId="{2401D637-909D-ED76-7630-E7BD4C1E5002}"/>
          </ac:spMkLst>
        </pc:spChg>
        <pc:spChg chg="add del mod">
          <ac:chgData name="Nikki Papenfus" userId="2a405823-0c8b-419b-afb6-8159926c2e17" providerId="ADAL" clId="{8581FDF7-CA15-4CF0-B1F5-3E2A6C15BBCB}" dt="2024-10-18T15:32:52.897" v="6873" actId="478"/>
          <ac:spMkLst>
            <pc:docMk/>
            <pc:sldMk cId="4179784547" sldId="536"/>
            <ac:spMk id="61" creationId="{A1CD826E-8B1A-ABEF-28C1-91CFF04F5D35}"/>
          </ac:spMkLst>
        </pc:spChg>
        <pc:spChg chg="add del mod">
          <ac:chgData name="Nikki Papenfus" userId="2a405823-0c8b-419b-afb6-8159926c2e17" providerId="ADAL" clId="{8581FDF7-CA15-4CF0-B1F5-3E2A6C15BBCB}" dt="2024-10-18T15:32:53.554" v="6874" actId="478"/>
          <ac:spMkLst>
            <pc:docMk/>
            <pc:sldMk cId="4179784547" sldId="536"/>
            <ac:spMk id="62" creationId="{A9E5A207-D218-CF14-9DD5-462334CC5499}"/>
          </ac:spMkLst>
        </pc:spChg>
        <pc:spChg chg="mod">
          <ac:chgData name="Nikki Papenfus" userId="2a405823-0c8b-419b-afb6-8159926c2e17" providerId="ADAL" clId="{8581FDF7-CA15-4CF0-B1F5-3E2A6C15BBCB}" dt="2024-10-18T15:32:08.748" v="6862"/>
          <ac:spMkLst>
            <pc:docMk/>
            <pc:sldMk cId="4179784547" sldId="536"/>
            <ac:spMk id="65" creationId="{D7177504-267F-91E6-022D-7AD80AEC9739}"/>
          </ac:spMkLst>
        </pc:spChg>
        <pc:spChg chg="mod">
          <ac:chgData name="Nikki Papenfus" userId="2a405823-0c8b-419b-afb6-8159926c2e17" providerId="ADAL" clId="{8581FDF7-CA15-4CF0-B1F5-3E2A6C15BBCB}" dt="2024-10-18T15:32:08.748" v="6862"/>
          <ac:spMkLst>
            <pc:docMk/>
            <pc:sldMk cId="4179784547" sldId="536"/>
            <ac:spMk id="66" creationId="{859CF82C-A758-DDCD-30F3-A9D910561DB8}"/>
          </ac:spMkLst>
        </pc:spChg>
        <pc:spChg chg="mod">
          <ac:chgData name="Nikki Papenfus" userId="2a405823-0c8b-419b-afb6-8159926c2e17" providerId="ADAL" clId="{8581FDF7-CA15-4CF0-B1F5-3E2A6C15BBCB}" dt="2024-10-18T15:32:08.748" v="6862"/>
          <ac:spMkLst>
            <pc:docMk/>
            <pc:sldMk cId="4179784547" sldId="536"/>
            <ac:spMk id="67" creationId="{2231B37F-09D9-26A4-70FF-81A7B20F8548}"/>
          </ac:spMkLst>
        </pc:spChg>
        <pc:spChg chg="mod">
          <ac:chgData name="Nikki Papenfus" userId="2a405823-0c8b-419b-afb6-8159926c2e17" providerId="ADAL" clId="{8581FDF7-CA15-4CF0-B1F5-3E2A6C15BBCB}" dt="2024-10-18T15:32:08.748" v="6862"/>
          <ac:spMkLst>
            <pc:docMk/>
            <pc:sldMk cId="4179784547" sldId="536"/>
            <ac:spMk id="68" creationId="{C55F03A7-2C27-69A7-FB25-3E2B5CB5EF92}"/>
          </ac:spMkLst>
        </pc:spChg>
        <pc:spChg chg="del mod topLvl">
          <ac:chgData name="Nikki Papenfus" userId="2a405823-0c8b-419b-afb6-8159926c2e17" providerId="ADAL" clId="{8581FDF7-CA15-4CF0-B1F5-3E2A6C15BBCB}" dt="2024-10-18T15:32:55.773" v="6875" actId="478"/>
          <ac:spMkLst>
            <pc:docMk/>
            <pc:sldMk cId="4179784547" sldId="536"/>
            <ac:spMk id="71" creationId="{DA1E5D55-B8AE-198B-E80C-8C2C5F611FE1}"/>
          </ac:spMkLst>
        </pc:spChg>
        <pc:spChg chg="mod">
          <ac:chgData name="Nikki Papenfus" userId="2a405823-0c8b-419b-afb6-8159926c2e17" providerId="ADAL" clId="{8581FDF7-CA15-4CF0-B1F5-3E2A6C15BBCB}" dt="2024-10-18T15:32:18.911" v="6865"/>
          <ac:spMkLst>
            <pc:docMk/>
            <pc:sldMk cId="4179784547" sldId="536"/>
            <ac:spMk id="72" creationId="{DE704E81-FCB7-A4E1-BB3B-D7DC2C2BA4C7}"/>
          </ac:spMkLst>
        </pc:spChg>
        <pc:spChg chg="mod">
          <ac:chgData name="Nikki Papenfus" userId="2a405823-0c8b-419b-afb6-8159926c2e17" providerId="ADAL" clId="{8581FDF7-CA15-4CF0-B1F5-3E2A6C15BBCB}" dt="2024-10-18T15:32:18.911" v="6865"/>
          <ac:spMkLst>
            <pc:docMk/>
            <pc:sldMk cId="4179784547" sldId="536"/>
            <ac:spMk id="73" creationId="{4455D4EC-99E7-4731-AF92-4CCBEEFD2300}"/>
          </ac:spMkLst>
        </pc:spChg>
        <pc:spChg chg="mod">
          <ac:chgData name="Nikki Papenfus" userId="2a405823-0c8b-419b-afb6-8159926c2e17" providerId="ADAL" clId="{8581FDF7-CA15-4CF0-B1F5-3E2A6C15BBCB}" dt="2024-10-18T15:32:18.911" v="6865"/>
          <ac:spMkLst>
            <pc:docMk/>
            <pc:sldMk cId="4179784547" sldId="536"/>
            <ac:spMk id="74" creationId="{B3080DAB-36C0-70E9-8C28-13A2C962563A}"/>
          </ac:spMkLst>
        </pc:spChg>
        <pc:spChg chg="mod">
          <ac:chgData name="Nikki Papenfus" userId="2a405823-0c8b-419b-afb6-8159926c2e17" providerId="ADAL" clId="{8581FDF7-CA15-4CF0-B1F5-3E2A6C15BBCB}" dt="2024-10-18T15:33:44.369" v="6891"/>
          <ac:spMkLst>
            <pc:docMk/>
            <pc:sldMk cId="4179784547" sldId="536"/>
            <ac:spMk id="77" creationId="{8784262E-1628-6E0D-58FF-48E0F820A067}"/>
          </ac:spMkLst>
        </pc:spChg>
        <pc:spChg chg="mod">
          <ac:chgData name="Nikki Papenfus" userId="2a405823-0c8b-419b-afb6-8159926c2e17" providerId="ADAL" clId="{8581FDF7-CA15-4CF0-B1F5-3E2A6C15BBCB}" dt="2024-10-18T15:33:44.369" v="6891"/>
          <ac:spMkLst>
            <pc:docMk/>
            <pc:sldMk cId="4179784547" sldId="536"/>
            <ac:spMk id="78" creationId="{023B05D7-32DA-2D9B-7E27-8170C6754B61}"/>
          </ac:spMkLst>
        </pc:spChg>
        <pc:spChg chg="mod">
          <ac:chgData name="Nikki Papenfus" userId="2a405823-0c8b-419b-afb6-8159926c2e17" providerId="ADAL" clId="{8581FDF7-CA15-4CF0-B1F5-3E2A6C15BBCB}" dt="2024-10-18T15:37:42.830" v="7053" actId="404"/>
          <ac:spMkLst>
            <pc:docMk/>
            <pc:sldMk cId="4179784547" sldId="536"/>
            <ac:spMk id="79" creationId="{45CB9DBB-0A81-0DAF-7CCB-3D39EC9465F4}"/>
          </ac:spMkLst>
        </pc:spChg>
        <pc:spChg chg="mod">
          <ac:chgData name="Nikki Papenfus" userId="2a405823-0c8b-419b-afb6-8159926c2e17" providerId="ADAL" clId="{8581FDF7-CA15-4CF0-B1F5-3E2A6C15BBCB}" dt="2024-10-18T15:33:49.088" v="6893"/>
          <ac:spMkLst>
            <pc:docMk/>
            <pc:sldMk cId="4179784547" sldId="536"/>
            <ac:spMk id="81" creationId="{AD095F0B-121F-5A6B-33DF-CCD6280F44CE}"/>
          </ac:spMkLst>
        </pc:spChg>
        <pc:spChg chg="mod">
          <ac:chgData name="Nikki Papenfus" userId="2a405823-0c8b-419b-afb6-8159926c2e17" providerId="ADAL" clId="{8581FDF7-CA15-4CF0-B1F5-3E2A6C15BBCB}" dt="2024-10-18T15:33:49.088" v="6893"/>
          <ac:spMkLst>
            <pc:docMk/>
            <pc:sldMk cId="4179784547" sldId="536"/>
            <ac:spMk id="83" creationId="{99EF681C-7019-0AB5-BA30-077BDD1D03F2}"/>
          </ac:spMkLst>
        </pc:spChg>
        <pc:spChg chg="mod">
          <ac:chgData name="Nikki Papenfus" userId="2a405823-0c8b-419b-afb6-8159926c2e17" providerId="ADAL" clId="{8581FDF7-CA15-4CF0-B1F5-3E2A6C15BBCB}" dt="2024-10-18T15:38:03.652" v="7098" actId="404"/>
          <ac:spMkLst>
            <pc:docMk/>
            <pc:sldMk cId="4179784547" sldId="536"/>
            <ac:spMk id="84" creationId="{08C5C574-BE06-7E08-2281-C3C00787EE99}"/>
          </ac:spMkLst>
        </pc:spChg>
        <pc:spChg chg="mod">
          <ac:chgData name="Nikki Papenfus" userId="2a405823-0c8b-419b-afb6-8159926c2e17" providerId="ADAL" clId="{8581FDF7-CA15-4CF0-B1F5-3E2A6C15BBCB}" dt="2024-10-18T15:38:28.235" v="7108" actId="404"/>
          <ac:spMkLst>
            <pc:docMk/>
            <pc:sldMk cId="4179784547" sldId="536"/>
            <ac:spMk id="86" creationId="{3546DFB1-BBF9-4DED-48C1-5472BF924855}"/>
          </ac:spMkLst>
        </pc:spChg>
        <pc:spChg chg="mod">
          <ac:chgData name="Nikki Papenfus" userId="2a405823-0c8b-419b-afb6-8159926c2e17" providerId="ADAL" clId="{8581FDF7-CA15-4CF0-B1F5-3E2A6C15BBCB}" dt="2024-10-18T15:38:28.235" v="7108" actId="404"/>
          <ac:spMkLst>
            <pc:docMk/>
            <pc:sldMk cId="4179784547" sldId="536"/>
            <ac:spMk id="87" creationId="{C01AE5A0-4ACC-301B-9B8E-C9F42403F909}"/>
          </ac:spMkLst>
        </pc:spChg>
        <pc:spChg chg="mod">
          <ac:chgData name="Nikki Papenfus" userId="2a405823-0c8b-419b-afb6-8159926c2e17" providerId="ADAL" clId="{8581FDF7-CA15-4CF0-B1F5-3E2A6C15BBCB}" dt="2024-10-18T15:42:12.245" v="7167" actId="20577"/>
          <ac:spMkLst>
            <pc:docMk/>
            <pc:sldMk cId="4179784547" sldId="536"/>
            <ac:spMk id="88" creationId="{2E59F52F-4469-DEB2-40F8-AD207504A48A}"/>
          </ac:spMkLst>
        </pc:spChg>
        <pc:spChg chg="mod">
          <ac:chgData name="Nikki Papenfus" userId="2a405823-0c8b-419b-afb6-8159926c2e17" providerId="ADAL" clId="{8581FDF7-CA15-4CF0-B1F5-3E2A6C15BBCB}" dt="2024-10-18T15:33:54.764" v="6897"/>
          <ac:spMkLst>
            <pc:docMk/>
            <pc:sldMk cId="4179784547" sldId="536"/>
            <ac:spMk id="90" creationId="{4D58B204-B756-1E48-AB50-71CF0BE05C6F}"/>
          </ac:spMkLst>
        </pc:spChg>
        <pc:spChg chg="mod">
          <ac:chgData name="Nikki Papenfus" userId="2a405823-0c8b-419b-afb6-8159926c2e17" providerId="ADAL" clId="{8581FDF7-CA15-4CF0-B1F5-3E2A6C15BBCB}" dt="2024-10-18T15:33:54.764" v="6897"/>
          <ac:spMkLst>
            <pc:docMk/>
            <pc:sldMk cId="4179784547" sldId="536"/>
            <ac:spMk id="91" creationId="{D5E79FDC-22B2-3C80-04D2-994B9DE509EA}"/>
          </ac:spMkLst>
        </pc:spChg>
        <pc:spChg chg="mod">
          <ac:chgData name="Nikki Papenfus" userId="2a405823-0c8b-419b-afb6-8159926c2e17" providerId="ADAL" clId="{8581FDF7-CA15-4CF0-B1F5-3E2A6C15BBCB}" dt="2024-10-18T15:46:47.119" v="7293" actId="20577"/>
          <ac:spMkLst>
            <pc:docMk/>
            <pc:sldMk cId="4179784547" sldId="536"/>
            <ac:spMk id="92" creationId="{18415CBF-7A0F-7EB7-D848-20437D91AACF}"/>
          </ac:spMkLst>
        </pc:spChg>
        <pc:spChg chg="mod">
          <ac:chgData name="Nikki Papenfus" userId="2a405823-0c8b-419b-afb6-8159926c2e17" providerId="ADAL" clId="{8581FDF7-CA15-4CF0-B1F5-3E2A6C15BBCB}" dt="2024-10-18T15:33:57.798" v="6899"/>
          <ac:spMkLst>
            <pc:docMk/>
            <pc:sldMk cId="4179784547" sldId="536"/>
            <ac:spMk id="94" creationId="{498378C3-3F90-7280-4FCE-E404FA3F5929}"/>
          </ac:spMkLst>
        </pc:spChg>
        <pc:spChg chg="mod">
          <ac:chgData name="Nikki Papenfus" userId="2a405823-0c8b-419b-afb6-8159926c2e17" providerId="ADAL" clId="{8581FDF7-CA15-4CF0-B1F5-3E2A6C15BBCB}" dt="2024-10-18T15:33:57.798" v="6899"/>
          <ac:spMkLst>
            <pc:docMk/>
            <pc:sldMk cId="4179784547" sldId="536"/>
            <ac:spMk id="95" creationId="{02DE8BE8-011D-5D76-493B-7CBF3C11A687}"/>
          </ac:spMkLst>
        </pc:spChg>
        <pc:spChg chg="mod">
          <ac:chgData name="Nikki Papenfus" userId="2a405823-0c8b-419b-afb6-8159926c2e17" providerId="ADAL" clId="{8581FDF7-CA15-4CF0-B1F5-3E2A6C15BBCB}" dt="2024-10-18T15:41:16.074" v="7129" actId="20577"/>
          <ac:spMkLst>
            <pc:docMk/>
            <pc:sldMk cId="4179784547" sldId="536"/>
            <ac:spMk id="96" creationId="{F00D8444-F1AE-C488-82D0-A5870FBB4E17}"/>
          </ac:spMkLst>
        </pc:spChg>
        <pc:spChg chg="add del">
          <ac:chgData name="Nikki Papenfus" userId="2a405823-0c8b-419b-afb6-8159926c2e17" providerId="ADAL" clId="{8581FDF7-CA15-4CF0-B1F5-3E2A6C15BBCB}" dt="2024-10-18T15:39:13.884" v="7119" actId="22"/>
          <ac:spMkLst>
            <pc:docMk/>
            <pc:sldMk cId="4179784547" sldId="536"/>
            <ac:spMk id="98" creationId="{CB51FCD2-0B1F-027D-A33A-455D0833E418}"/>
          </ac:spMkLst>
        </pc:spChg>
        <pc:grpChg chg="add del mod">
          <ac:chgData name="Nikki Papenfus" userId="2a405823-0c8b-419b-afb6-8159926c2e17" providerId="ADAL" clId="{8581FDF7-CA15-4CF0-B1F5-3E2A6C15BBCB}" dt="2024-10-18T08:34:22.680" v="726" actId="478"/>
          <ac:grpSpMkLst>
            <pc:docMk/>
            <pc:sldMk cId="4179784547" sldId="536"/>
            <ac:grpSpMk id="20" creationId="{0E7C72B6-C606-F3B8-6E44-ACAD64449D68}"/>
          </ac:grpSpMkLst>
        </pc:grpChg>
        <pc:grpChg chg="mod">
          <ac:chgData name="Nikki Papenfus" userId="2a405823-0c8b-419b-afb6-8159926c2e17" providerId="ADAL" clId="{8581FDF7-CA15-4CF0-B1F5-3E2A6C15BBCB}" dt="2024-10-18T08:33:44.446" v="714"/>
          <ac:grpSpMkLst>
            <pc:docMk/>
            <pc:sldMk cId="4179784547" sldId="536"/>
            <ac:grpSpMk id="21" creationId="{381BBC1B-E73B-4365-F53D-25D6F30F2232}"/>
          </ac:grpSpMkLst>
        </pc:grpChg>
        <pc:grpChg chg="add del mod">
          <ac:chgData name="Nikki Papenfus" userId="2a405823-0c8b-419b-afb6-8159926c2e17" providerId="ADAL" clId="{8581FDF7-CA15-4CF0-B1F5-3E2A6C15BBCB}" dt="2024-10-18T15:37:16.982" v="6990" actId="478"/>
          <ac:grpSpMkLst>
            <pc:docMk/>
            <pc:sldMk cId="4179784547" sldId="536"/>
            <ac:grpSpMk id="26" creationId="{02F021CD-3253-804B-6C4D-CAF48623AF56}"/>
          </ac:grpSpMkLst>
        </pc:grpChg>
        <pc:grpChg chg="mod">
          <ac:chgData name="Nikki Papenfus" userId="2a405823-0c8b-419b-afb6-8159926c2e17" providerId="ADAL" clId="{8581FDF7-CA15-4CF0-B1F5-3E2A6C15BBCB}" dt="2024-10-18T08:33:44.446" v="714"/>
          <ac:grpSpMkLst>
            <pc:docMk/>
            <pc:sldMk cId="4179784547" sldId="536"/>
            <ac:grpSpMk id="27" creationId="{55DA68FA-4247-A2C9-D1E4-305A3B0DC5C2}"/>
          </ac:grpSpMkLst>
        </pc:grpChg>
        <pc:grpChg chg="add del mod">
          <ac:chgData name="Nikki Papenfus" userId="2a405823-0c8b-419b-afb6-8159926c2e17" providerId="ADAL" clId="{8581FDF7-CA15-4CF0-B1F5-3E2A6C15BBCB}" dt="2024-10-18T08:34:19.790" v="724" actId="478"/>
          <ac:grpSpMkLst>
            <pc:docMk/>
            <pc:sldMk cId="4179784547" sldId="536"/>
            <ac:grpSpMk id="32" creationId="{AE2199A3-FD20-03DB-74AC-7E7329B9BD54}"/>
          </ac:grpSpMkLst>
        </pc:grpChg>
        <pc:grpChg chg="mod">
          <ac:chgData name="Nikki Papenfus" userId="2a405823-0c8b-419b-afb6-8159926c2e17" providerId="ADAL" clId="{8581FDF7-CA15-4CF0-B1F5-3E2A6C15BBCB}" dt="2024-10-18T08:33:44.446" v="714"/>
          <ac:grpSpMkLst>
            <pc:docMk/>
            <pc:sldMk cId="4179784547" sldId="536"/>
            <ac:grpSpMk id="33" creationId="{EB4DEFC3-2CD0-D0CA-1CA8-0A6EB8056060}"/>
          </ac:grpSpMkLst>
        </pc:grpChg>
        <pc:grpChg chg="add del mod">
          <ac:chgData name="Nikki Papenfus" userId="2a405823-0c8b-419b-afb6-8159926c2e17" providerId="ADAL" clId="{8581FDF7-CA15-4CF0-B1F5-3E2A6C15BBCB}" dt="2024-10-18T08:33:48.641" v="716" actId="478"/>
          <ac:grpSpMkLst>
            <pc:docMk/>
            <pc:sldMk cId="4179784547" sldId="536"/>
            <ac:grpSpMk id="39" creationId="{7E0B176F-A7DB-5AC9-01E9-5FA84548DA5B}"/>
          </ac:grpSpMkLst>
        </pc:grpChg>
        <pc:grpChg chg="add del mod">
          <ac:chgData name="Nikki Papenfus" userId="2a405823-0c8b-419b-afb6-8159926c2e17" providerId="ADAL" clId="{8581FDF7-CA15-4CF0-B1F5-3E2A6C15BBCB}" dt="2024-10-18T15:36:57.314" v="6952" actId="165"/>
          <ac:grpSpMkLst>
            <pc:docMk/>
            <pc:sldMk cId="4179784547" sldId="536"/>
            <ac:grpSpMk id="54" creationId="{A42EB285-69A1-843A-F188-C3A584E3B99F}"/>
          </ac:grpSpMkLst>
        </pc:grpChg>
        <pc:grpChg chg="del mod topLvl">
          <ac:chgData name="Nikki Papenfus" userId="2a405823-0c8b-419b-afb6-8159926c2e17" providerId="ADAL" clId="{8581FDF7-CA15-4CF0-B1F5-3E2A6C15BBCB}" dt="2024-10-18T15:37:14.356" v="6989" actId="478"/>
          <ac:grpSpMkLst>
            <pc:docMk/>
            <pc:sldMk cId="4179784547" sldId="536"/>
            <ac:grpSpMk id="55" creationId="{9A7FF1BC-4C31-438B-AAD8-B46E050E1AAF}"/>
          </ac:grpSpMkLst>
        </pc:grpChg>
        <pc:grpChg chg="add mod">
          <ac:chgData name="Nikki Papenfus" userId="2a405823-0c8b-419b-afb6-8159926c2e17" providerId="ADAL" clId="{8581FDF7-CA15-4CF0-B1F5-3E2A6C15BBCB}" dt="2024-10-18T15:32:15.888" v="6864" actId="14100"/>
          <ac:grpSpMkLst>
            <pc:docMk/>
            <pc:sldMk cId="4179784547" sldId="536"/>
            <ac:grpSpMk id="63" creationId="{8EE4AAB1-8D8C-E796-D992-99998536FFAB}"/>
          </ac:grpSpMkLst>
        </pc:grpChg>
        <pc:grpChg chg="mod">
          <ac:chgData name="Nikki Papenfus" userId="2a405823-0c8b-419b-afb6-8159926c2e17" providerId="ADAL" clId="{8581FDF7-CA15-4CF0-B1F5-3E2A6C15BBCB}" dt="2024-10-18T15:32:08.748" v="6862"/>
          <ac:grpSpMkLst>
            <pc:docMk/>
            <pc:sldMk cId="4179784547" sldId="536"/>
            <ac:grpSpMk id="64" creationId="{8853349C-EC38-23E4-ADD4-0A2913D52B1C}"/>
          </ac:grpSpMkLst>
        </pc:grpChg>
        <pc:grpChg chg="add del mod">
          <ac:chgData name="Nikki Papenfus" userId="2a405823-0c8b-419b-afb6-8159926c2e17" providerId="ADAL" clId="{8581FDF7-CA15-4CF0-B1F5-3E2A6C15BBCB}" dt="2024-10-18T15:32:55.773" v="6875" actId="478"/>
          <ac:grpSpMkLst>
            <pc:docMk/>
            <pc:sldMk cId="4179784547" sldId="536"/>
            <ac:grpSpMk id="69" creationId="{E4A895BD-9472-E936-17ED-7DC4EBC7B59D}"/>
          </ac:grpSpMkLst>
        </pc:grpChg>
        <pc:grpChg chg="add del mod topLvl">
          <ac:chgData name="Nikki Papenfus" userId="2a405823-0c8b-419b-afb6-8159926c2e17" providerId="ADAL" clId="{8581FDF7-CA15-4CF0-B1F5-3E2A6C15BBCB}" dt="2024-10-18T15:36:40.816" v="6948" actId="12789"/>
          <ac:grpSpMkLst>
            <pc:docMk/>
            <pc:sldMk cId="4179784547" sldId="536"/>
            <ac:grpSpMk id="70" creationId="{585845B3-E105-84B0-06C2-BD12E5F1DDA3}"/>
          </ac:grpSpMkLst>
        </pc:grpChg>
        <pc:grpChg chg="add del mod">
          <ac:chgData name="Nikki Papenfus" userId="2a405823-0c8b-419b-afb6-8159926c2e17" providerId="ADAL" clId="{8581FDF7-CA15-4CF0-B1F5-3E2A6C15BBCB}" dt="2024-10-18T15:36:43.915" v="6949" actId="408"/>
          <ac:grpSpMkLst>
            <pc:docMk/>
            <pc:sldMk cId="4179784547" sldId="536"/>
            <ac:grpSpMk id="76" creationId="{EF17A8AD-CA3D-3E59-3791-FA79E01BDBB8}"/>
          </ac:grpSpMkLst>
        </pc:grpChg>
        <pc:grpChg chg="add del mod">
          <ac:chgData name="Nikki Papenfus" userId="2a405823-0c8b-419b-afb6-8159926c2e17" providerId="ADAL" clId="{8581FDF7-CA15-4CF0-B1F5-3E2A6C15BBCB}" dt="2024-10-18T15:36:43.915" v="6949" actId="408"/>
          <ac:grpSpMkLst>
            <pc:docMk/>
            <pc:sldMk cId="4179784547" sldId="536"/>
            <ac:grpSpMk id="80" creationId="{4DCF5490-3963-5305-26BE-3FB840352ADD}"/>
          </ac:grpSpMkLst>
        </pc:grpChg>
        <pc:grpChg chg="add del mod">
          <ac:chgData name="Nikki Papenfus" userId="2a405823-0c8b-419b-afb6-8159926c2e17" providerId="ADAL" clId="{8581FDF7-CA15-4CF0-B1F5-3E2A6C15BBCB}" dt="2024-10-18T15:36:43.915" v="6949" actId="408"/>
          <ac:grpSpMkLst>
            <pc:docMk/>
            <pc:sldMk cId="4179784547" sldId="536"/>
            <ac:grpSpMk id="85" creationId="{83B5437C-F83B-A01D-EABE-827486A1C03F}"/>
          </ac:grpSpMkLst>
        </pc:grpChg>
        <pc:grpChg chg="add del mod">
          <ac:chgData name="Nikki Papenfus" userId="2a405823-0c8b-419b-afb6-8159926c2e17" providerId="ADAL" clId="{8581FDF7-CA15-4CF0-B1F5-3E2A6C15BBCB}" dt="2024-10-18T15:36:43.915" v="6949" actId="408"/>
          <ac:grpSpMkLst>
            <pc:docMk/>
            <pc:sldMk cId="4179784547" sldId="536"/>
            <ac:grpSpMk id="89" creationId="{5A67EFA0-77CF-E1D9-21BF-F928BBAD49F2}"/>
          </ac:grpSpMkLst>
        </pc:grpChg>
        <pc:grpChg chg="add del mod">
          <ac:chgData name="Nikki Papenfus" userId="2a405823-0c8b-419b-afb6-8159926c2e17" providerId="ADAL" clId="{8581FDF7-CA15-4CF0-B1F5-3E2A6C15BBCB}" dt="2024-10-18T15:36:40.816" v="6948" actId="12789"/>
          <ac:grpSpMkLst>
            <pc:docMk/>
            <pc:sldMk cId="4179784547" sldId="536"/>
            <ac:grpSpMk id="93" creationId="{51CED7C8-3CB9-15F0-C6F9-8E8B397629D3}"/>
          </ac:grpSpMkLst>
        </pc:grpChg>
        <pc:picChg chg="add del mod">
          <ac:chgData name="Nikki Papenfus" userId="2a405823-0c8b-419b-afb6-8159926c2e17" providerId="ADAL" clId="{8581FDF7-CA15-4CF0-B1F5-3E2A6C15BBCB}" dt="2024-10-18T08:33:47.807" v="715" actId="478"/>
          <ac:picMkLst>
            <pc:docMk/>
            <pc:sldMk cId="4179784547" sldId="536"/>
            <ac:picMk id="14" creationId="{EC73048D-735F-DCE4-0B9F-8E188DB3EDAF}"/>
          </ac:picMkLst>
        </pc:picChg>
        <pc:picChg chg="add del mod">
          <ac:chgData name="Nikki Papenfus" userId="2a405823-0c8b-419b-afb6-8159926c2e17" providerId="ADAL" clId="{8581FDF7-CA15-4CF0-B1F5-3E2A6C15BBCB}" dt="2024-10-18T14:59:50.520" v="6209" actId="478"/>
          <ac:picMkLst>
            <pc:docMk/>
            <pc:sldMk cId="4179784547" sldId="536"/>
            <ac:picMk id="15" creationId="{36559682-0B5D-0022-13C1-DF6C4573E937}"/>
          </ac:picMkLst>
        </pc:picChg>
        <pc:picChg chg="add del mod">
          <ac:chgData name="Nikki Papenfus" userId="2a405823-0c8b-419b-afb6-8159926c2e17" providerId="ADAL" clId="{8581FDF7-CA15-4CF0-B1F5-3E2A6C15BBCB}" dt="2024-10-18T08:34:21.439" v="725" actId="478"/>
          <ac:picMkLst>
            <pc:docMk/>
            <pc:sldMk cId="4179784547" sldId="536"/>
            <ac:picMk id="16" creationId="{0CA29759-6CAE-1B78-C8C8-FF89562835F4}"/>
          </ac:picMkLst>
        </pc:picChg>
        <pc:picChg chg="add del mod">
          <ac:chgData name="Nikki Papenfus" userId="2a405823-0c8b-419b-afb6-8159926c2e17" providerId="ADAL" clId="{8581FDF7-CA15-4CF0-B1F5-3E2A6C15BBCB}" dt="2024-10-18T08:34:26.326" v="729" actId="478"/>
          <ac:picMkLst>
            <pc:docMk/>
            <pc:sldMk cId="4179784547" sldId="536"/>
            <ac:picMk id="48" creationId="{78B2F4EA-FC78-DAC7-1B6F-85E557D63663}"/>
          </ac:picMkLst>
        </pc:picChg>
        <pc:picChg chg="add del mod">
          <ac:chgData name="Nikki Papenfus" userId="2a405823-0c8b-419b-afb6-8159926c2e17" providerId="ADAL" clId="{8581FDF7-CA15-4CF0-B1F5-3E2A6C15BBCB}" dt="2024-10-18T14:59:50.520" v="6209" actId="478"/>
          <ac:picMkLst>
            <pc:docMk/>
            <pc:sldMk cId="4179784547" sldId="536"/>
            <ac:picMk id="49" creationId="{882C49DD-F5B6-F588-13AF-663A1ECB01AF}"/>
          </ac:picMkLst>
        </pc:picChg>
        <pc:picChg chg="add mod">
          <ac:chgData name="Nikki Papenfus" userId="2a405823-0c8b-419b-afb6-8159926c2e17" providerId="ADAL" clId="{8581FDF7-CA15-4CF0-B1F5-3E2A6C15BBCB}" dt="2024-10-18T08:33:44.446" v="714"/>
          <ac:picMkLst>
            <pc:docMk/>
            <pc:sldMk cId="4179784547" sldId="536"/>
            <ac:picMk id="50" creationId="{1B295CAE-FAC9-4086-BF5C-21054E4BA520}"/>
          </ac:picMkLst>
        </pc:picChg>
        <pc:picChg chg="add del mod">
          <ac:chgData name="Nikki Papenfus" userId="2a405823-0c8b-419b-afb6-8159926c2e17" providerId="ADAL" clId="{8581FDF7-CA15-4CF0-B1F5-3E2A6C15BBCB}" dt="2024-10-18T08:34:25.303" v="728" actId="478"/>
          <ac:picMkLst>
            <pc:docMk/>
            <pc:sldMk cId="4179784547" sldId="536"/>
            <ac:picMk id="51" creationId="{7D4B3729-8713-E808-C055-04B92D94A820}"/>
          </ac:picMkLst>
        </pc:picChg>
        <pc:picChg chg="add del mod">
          <ac:chgData name="Nikki Papenfus" userId="2a405823-0c8b-419b-afb6-8159926c2e17" providerId="ADAL" clId="{8581FDF7-CA15-4CF0-B1F5-3E2A6C15BBCB}" dt="2024-10-18T15:39:06.286" v="7117" actId="478"/>
          <ac:picMkLst>
            <pc:docMk/>
            <pc:sldMk cId="4179784547" sldId="536"/>
            <ac:picMk id="52" creationId="{27DE466A-74AE-669C-77B1-27BDA93D0051}"/>
          </ac:picMkLst>
        </pc:picChg>
        <pc:picChg chg="add del mod">
          <ac:chgData name="Nikki Papenfus" userId="2a405823-0c8b-419b-afb6-8159926c2e17" providerId="ADAL" clId="{8581FDF7-CA15-4CF0-B1F5-3E2A6C15BBCB}" dt="2024-10-18T14:59:50.520" v="6209" actId="478"/>
          <ac:picMkLst>
            <pc:docMk/>
            <pc:sldMk cId="4179784547" sldId="536"/>
            <ac:picMk id="53" creationId="{F3FFD78E-1BB4-0B63-6AFD-FD7301C599A7}"/>
          </ac:picMkLst>
        </pc:picChg>
        <pc:picChg chg="add del mod">
          <ac:chgData name="Nikki Papenfus" userId="2a405823-0c8b-419b-afb6-8159926c2e17" providerId="ADAL" clId="{8581FDF7-CA15-4CF0-B1F5-3E2A6C15BBCB}" dt="2024-10-18T15:37:17.469" v="6991" actId="478"/>
          <ac:picMkLst>
            <pc:docMk/>
            <pc:sldMk cId="4179784547" sldId="536"/>
            <ac:picMk id="75" creationId="{A1BCD48D-F6D1-9CE8-C805-AA149511EBAD}"/>
          </ac:picMkLst>
        </pc:picChg>
      </pc:sldChg>
      <pc:sldChg chg="addSp delSp modSp add mod modShow">
        <pc:chgData name="Nikki Papenfus" userId="2a405823-0c8b-419b-afb6-8159926c2e17" providerId="ADAL" clId="{8581FDF7-CA15-4CF0-B1F5-3E2A6C15BBCB}" dt="2024-10-18T09:52:28.063" v="1412" actId="729"/>
        <pc:sldMkLst>
          <pc:docMk/>
          <pc:sldMk cId="3115535754" sldId="537"/>
        </pc:sldMkLst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3" creationId="{F8B79A2C-77D1-FCBA-5963-D7665E1B4CDA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5" creationId="{DC1C4780-5D62-F9AB-DCAA-729491FD5FE3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6" creationId="{8134294E-B574-70E3-7BBB-0C0C343AAF56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7" creationId="{C13A11E6-FE15-BE2C-F254-8AE9EF1B79F3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8" creationId="{E638E1A9-CE9E-C38A-E893-F0D361D982D9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10" creationId="{843AE285-3EF1-6D28-3EEB-64AF6201A4CE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11" creationId="{B18BCD17-11D8-EB24-35D8-B87EC2D7C582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12" creationId="{F5A1C1BA-8CB3-D24C-A32B-BD069B6C435A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13" creationId="{F0234A60-918D-16BC-46B4-9B31844D3F8A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15" creationId="{325790AF-DCD0-7874-D047-44E9B29C9C0B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18" creationId="{57C9DA7B-EB63-EB2C-B961-8CAB703E91F6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19" creationId="{65D1B80A-359C-C6C7-424C-FE673C4C3749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20" creationId="{A6BFB98D-9419-531A-FDD6-12391A171540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21" creationId="{08DC3796-8EF0-1C2B-8A7C-831242499816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22" creationId="{B8AF3AC2-A001-C20D-7170-990669F5CA03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3" creationId="{36A05CBF-8922-B959-459D-3E42E6D19A91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4" creationId="{0E6E63D0-2BFA-27F8-8168-1A0D64B47E7F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5" creationId="{C77FDA2C-6BEE-E0F3-8EA3-2DDC343D1094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6" creationId="{15751633-7E8B-3BA4-1AC1-C39EDFFEC716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7" creationId="{813CE977-8426-BD79-51E5-F6556A5973C7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8" creationId="{A7A48BC1-EFC2-4395-0898-D0496D722D86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29" creationId="{013CAAD1-DBD6-551E-CF8E-82CB156EA2DE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30" creationId="{48D465C7-DBDB-8EDC-A7DA-880F5256114F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31" creationId="{BACC20EC-CB46-D2CD-50BF-C615287304E9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32" creationId="{0CA923C7-7AB8-93C5-0565-123F2EBAD51A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34" creationId="{7A86CF07-D008-BB57-2245-BCE826515E13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35" creationId="{16098D6D-AC18-034F-D464-193C458E38A4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36" creationId="{20AF92CA-A3FF-6C3E-5753-55FEDDE4CCC4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37" creationId="{8C514798-B564-86E1-E833-A7F5A036C27C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38" creationId="{9062AFF8-35C5-0B61-44DE-A63791C99723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39" creationId="{7146C906-3BDF-BB27-6E10-BF101A7C9679}"/>
          </ac:spMkLst>
        </pc:spChg>
        <pc:spChg chg="mod">
          <ac:chgData name="Nikki Papenfus" userId="2a405823-0c8b-419b-afb6-8159926c2e17" providerId="ADAL" clId="{8581FDF7-CA15-4CF0-B1F5-3E2A6C15BBCB}" dt="2024-10-18T08:08:37.084" v="358"/>
          <ac:spMkLst>
            <pc:docMk/>
            <pc:sldMk cId="3115535754" sldId="537"/>
            <ac:spMk id="40" creationId="{CB9C4292-D0EB-B7E2-DB48-681283A2C3BB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41" creationId="{0A82DA10-4935-6916-88E5-ECBC96A23C0B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42" creationId="{8346CBAA-72EF-72CF-995E-F7D327F9A930}"/>
          </ac:spMkLst>
        </pc:spChg>
        <pc:spChg chg="add del mod">
          <ac:chgData name="Nikki Papenfus" userId="2a405823-0c8b-419b-afb6-8159926c2e17" providerId="ADAL" clId="{8581FDF7-CA15-4CF0-B1F5-3E2A6C15BBCB}" dt="2024-10-18T08:08:38.359" v="359" actId="478"/>
          <ac:spMkLst>
            <pc:docMk/>
            <pc:sldMk cId="3115535754" sldId="537"/>
            <ac:spMk id="43" creationId="{CE8B5B6B-BA07-AD99-64B9-9A35F801A1C8}"/>
          </ac:spMkLst>
        </pc:spChg>
        <pc:grpChg chg="add del mod">
          <ac:chgData name="Nikki Papenfus" userId="2a405823-0c8b-419b-afb6-8159926c2e17" providerId="ADAL" clId="{8581FDF7-CA15-4CF0-B1F5-3E2A6C15BBCB}" dt="2024-10-18T08:08:38.359" v="359" actId="478"/>
          <ac:grpSpMkLst>
            <pc:docMk/>
            <pc:sldMk cId="3115535754" sldId="537"/>
            <ac:grpSpMk id="16" creationId="{98942A4D-3FA3-AC17-C8B1-60038EF1C91F}"/>
          </ac:grpSpMkLst>
        </pc:grpChg>
        <pc:grpChg chg="mod">
          <ac:chgData name="Nikki Papenfus" userId="2a405823-0c8b-419b-afb6-8159926c2e17" providerId="ADAL" clId="{8581FDF7-CA15-4CF0-B1F5-3E2A6C15BBCB}" dt="2024-10-18T08:08:37.084" v="358"/>
          <ac:grpSpMkLst>
            <pc:docMk/>
            <pc:sldMk cId="3115535754" sldId="537"/>
            <ac:grpSpMk id="17" creationId="{6F503938-86EF-7CA7-D9E5-679501B24625}"/>
          </ac:grpSpMkLst>
        </pc:grpChg>
        <pc:grpChg chg="add del mod">
          <ac:chgData name="Nikki Papenfus" userId="2a405823-0c8b-419b-afb6-8159926c2e17" providerId="ADAL" clId="{8581FDF7-CA15-4CF0-B1F5-3E2A6C15BBCB}" dt="2024-10-18T08:08:38.359" v="359" actId="478"/>
          <ac:grpSpMkLst>
            <pc:docMk/>
            <pc:sldMk cId="3115535754" sldId="537"/>
            <ac:grpSpMk id="33" creationId="{56D4985F-A785-9A82-C54C-8258943F92DA}"/>
          </ac:grpSpMkLst>
        </pc:grpChg>
        <pc:picChg chg="add del mod">
          <ac:chgData name="Nikki Papenfus" userId="2a405823-0c8b-419b-afb6-8159926c2e17" providerId="ADAL" clId="{8581FDF7-CA15-4CF0-B1F5-3E2A6C15BBCB}" dt="2024-10-18T08:08:38.359" v="359" actId="478"/>
          <ac:picMkLst>
            <pc:docMk/>
            <pc:sldMk cId="3115535754" sldId="537"/>
            <ac:picMk id="4" creationId="{7ABCFFD0-24FF-78AC-4C79-CA624DDD798E}"/>
          </ac:picMkLst>
        </pc:picChg>
        <pc:picChg chg="add del mod">
          <ac:chgData name="Nikki Papenfus" userId="2a405823-0c8b-419b-afb6-8159926c2e17" providerId="ADAL" clId="{8581FDF7-CA15-4CF0-B1F5-3E2A6C15BBCB}" dt="2024-10-18T08:08:38.359" v="359" actId="478"/>
          <ac:picMkLst>
            <pc:docMk/>
            <pc:sldMk cId="3115535754" sldId="537"/>
            <ac:picMk id="9" creationId="{8314B2F3-5D18-E070-5B0E-DF230A2FC12D}"/>
          </ac:picMkLst>
        </pc:picChg>
        <pc:picChg chg="add del mod">
          <ac:chgData name="Nikki Papenfus" userId="2a405823-0c8b-419b-afb6-8159926c2e17" providerId="ADAL" clId="{8581FDF7-CA15-4CF0-B1F5-3E2A6C15BBCB}" dt="2024-10-18T08:08:38.359" v="359" actId="478"/>
          <ac:picMkLst>
            <pc:docMk/>
            <pc:sldMk cId="3115535754" sldId="537"/>
            <ac:picMk id="14" creationId="{22F23FBE-71A8-D960-4A00-DB1A92CD1F24}"/>
          </ac:picMkLst>
        </pc:picChg>
      </pc:sldChg>
      <pc:sldChg chg="addSp delSp modSp add mod ord modTransition">
        <pc:chgData name="Nikki Papenfus" userId="2a405823-0c8b-419b-afb6-8159926c2e17" providerId="ADAL" clId="{8581FDF7-CA15-4CF0-B1F5-3E2A6C15BBCB}" dt="2024-10-18T15:27:07.010" v="6635"/>
        <pc:sldMkLst>
          <pc:docMk/>
          <pc:sldMk cId="418813522" sldId="538"/>
        </pc:sldMkLst>
        <pc:spChg chg="add mod">
          <ac:chgData name="Nikki Papenfus" userId="2a405823-0c8b-419b-afb6-8159926c2e17" providerId="ADAL" clId="{8581FDF7-CA15-4CF0-B1F5-3E2A6C15BBCB}" dt="2024-10-18T10:19:25.938" v="1951" actId="13926"/>
          <ac:spMkLst>
            <pc:docMk/>
            <pc:sldMk cId="418813522" sldId="538"/>
            <ac:spMk id="2" creationId="{929857C3-A34D-E058-527D-2306E9F62E20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3" creationId="{481581C7-46C5-59F6-AD8A-9286204DBBF4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5" creationId="{362AF659-21CD-9F48-3D51-4809018CB78B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6" creationId="{F3FD54F3-FF41-B91C-64F0-2F9540270E2A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7" creationId="{4D69D78D-F5C9-600F-4C5F-853D6F4A17CB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8" creationId="{D18A3E74-5515-B4B1-653D-117AF7D54AD0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10" creationId="{C08A06BB-FADA-C8F6-8ABD-2B20B80CDB2C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11" creationId="{CF1BF225-0E36-8B6F-5AC1-A0BD51B8CACA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12" creationId="{2F89F511-075C-2141-CD6F-6EFE6BA4192E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13" creationId="{0D349E66-C24D-60FF-6DDC-69314E7402B5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15" creationId="{DA78005A-3CA6-2A3A-14FD-96F383345AE5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18" creationId="{73031B95-1420-D85B-BD65-7435FA3ACA6C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19" creationId="{9A958A0D-F735-5536-DA56-911FDF9CA047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20" creationId="{11E68C10-2AC1-92EA-B487-F3BA9B7C0409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21" creationId="{B5545201-337D-38C3-7369-9F3C16AD8B4C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22" creationId="{4A8A2668-6FB0-F803-AF64-D9340AFA422B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3" creationId="{CA07FCD4-9A39-0CF0-F419-EE8198844D67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4" creationId="{DA102E67-B9C1-B9D4-0D14-9122171460F6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5" creationId="{5D32E92C-55B2-12AA-5303-E7E4B5966843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6" creationId="{4C812771-DEAD-C8E4-2017-91AC1284518C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7" creationId="{E47C2C1F-A24D-6DE6-DFE7-7C61805C0142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8" creationId="{88C32D9E-AF7B-D866-DD31-76F0CC66395E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29" creationId="{5BA04569-536A-E824-2CE2-E96914988254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30" creationId="{F3DB6006-87E9-FF88-A795-933EC418DA79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31" creationId="{16C66CAF-9C05-33C0-7730-9B3BEC89BFB3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32" creationId="{182AC41D-2838-981A-64B0-0FFDAB921EEF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34" creationId="{40538D00-62A4-1350-D0E1-6A8624DFE8D7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35" creationId="{9BA254C0-3349-823C-B058-CEFFAD49CDD1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36" creationId="{C2E6D08A-8C25-C1F5-75BB-D345D8C6CF52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37" creationId="{AFA08C27-5497-D3FD-2747-674333EC77C8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38" creationId="{A568A592-4287-C756-32EE-C0A828090FBA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39" creationId="{0FF2FBB3-4519-387E-0345-72980C3EA549}"/>
          </ac:spMkLst>
        </pc:spChg>
        <pc:spChg chg="mod">
          <ac:chgData name="Nikki Papenfus" userId="2a405823-0c8b-419b-afb6-8159926c2e17" providerId="ADAL" clId="{8581FDF7-CA15-4CF0-B1F5-3E2A6C15BBCB}" dt="2024-10-18T08:08:44.508" v="360"/>
          <ac:spMkLst>
            <pc:docMk/>
            <pc:sldMk cId="418813522" sldId="538"/>
            <ac:spMk id="40" creationId="{F5D8DC9B-921A-E242-7A95-37F39B5FD9BD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41" creationId="{76EF5ABC-DBF0-0155-3795-813002BE14AC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42" creationId="{7411AB30-2DB2-B11A-EB3E-5E99CCF6F79B}"/>
          </ac:spMkLst>
        </pc:spChg>
        <pc:spChg chg="add del mod">
          <ac:chgData name="Nikki Papenfus" userId="2a405823-0c8b-419b-afb6-8159926c2e17" providerId="ADAL" clId="{8581FDF7-CA15-4CF0-B1F5-3E2A6C15BBCB}" dt="2024-10-18T08:09:13.008" v="387" actId="478"/>
          <ac:spMkLst>
            <pc:docMk/>
            <pc:sldMk cId="418813522" sldId="538"/>
            <ac:spMk id="43" creationId="{9C0771D6-6976-0E24-7710-8078596EA966}"/>
          </ac:spMkLst>
        </pc:spChg>
        <pc:spChg chg="add del mod">
          <ac:chgData name="Nikki Papenfus" userId="2a405823-0c8b-419b-afb6-8159926c2e17" providerId="ADAL" clId="{8581FDF7-CA15-4CF0-B1F5-3E2A6C15BBCB}" dt="2024-10-18T10:04:33.811" v="1513" actId="478"/>
          <ac:spMkLst>
            <pc:docMk/>
            <pc:sldMk cId="418813522" sldId="538"/>
            <ac:spMk id="47" creationId="{E54CA61C-0CA4-69B2-041C-6AB3A3715981}"/>
          </ac:spMkLst>
        </pc:spChg>
        <pc:spChg chg="add del mod">
          <ac:chgData name="Nikki Papenfus" userId="2a405823-0c8b-419b-afb6-8159926c2e17" providerId="ADAL" clId="{8581FDF7-CA15-4CF0-B1F5-3E2A6C15BBCB}" dt="2024-10-18T10:11:37.221" v="1781" actId="21"/>
          <ac:spMkLst>
            <pc:docMk/>
            <pc:sldMk cId="418813522" sldId="538"/>
            <ac:spMk id="48" creationId="{E09F43D0-3CF8-A067-43AA-5F6EFC7307AE}"/>
          </ac:spMkLst>
        </pc:spChg>
        <pc:spChg chg="add del mod">
          <ac:chgData name="Nikki Papenfus" userId="2a405823-0c8b-419b-afb6-8159926c2e17" providerId="ADAL" clId="{8581FDF7-CA15-4CF0-B1F5-3E2A6C15BBCB}" dt="2024-10-18T10:11:12.112" v="1777" actId="478"/>
          <ac:spMkLst>
            <pc:docMk/>
            <pc:sldMk cId="418813522" sldId="538"/>
            <ac:spMk id="50" creationId="{64F5663D-E971-5683-ED9E-9056AF877592}"/>
          </ac:spMkLst>
        </pc:spChg>
        <pc:spChg chg="add del mod">
          <ac:chgData name="Nikki Papenfus" userId="2a405823-0c8b-419b-afb6-8159926c2e17" providerId="ADAL" clId="{8581FDF7-CA15-4CF0-B1F5-3E2A6C15BBCB}" dt="2024-10-18T10:11:15.961" v="1778" actId="478"/>
          <ac:spMkLst>
            <pc:docMk/>
            <pc:sldMk cId="418813522" sldId="538"/>
            <ac:spMk id="52" creationId="{1D56EC4F-32FA-F048-CE7F-4BD9F0F4DA92}"/>
          </ac:spMkLst>
        </pc:spChg>
        <pc:spChg chg="add del mod">
          <ac:chgData name="Nikki Papenfus" userId="2a405823-0c8b-419b-afb6-8159926c2e17" providerId="ADAL" clId="{8581FDF7-CA15-4CF0-B1F5-3E2A6C15BBCB}" dt="2024-10-18T10:11:15.961" v="1778" actId="478"/>
          <ac:spMkLst>
            <pc:docMk/>
            <pc:sldMk cId="418813522" sldId="538"/>
            <ac:spMk id="53" creationId="{792BF8E5-D29D-57CB-B872-C5B28BE92138}"/>
          </ac:spMkLst>
        </pc:spChg>
        <pc:spChg chg="add del mod">
          <ac:chgData name="Nikki Papenfus" userId="2a405823-0c8b-419b-afb6-8159926c2e17" providerId="ADAL" clId="{8581FDF7-CA15-4CF0-B1F5-3E2A6C15BBCB}" dt="2024-10-18T10:11:15.961" v="1778" actId="478"/>
          <ac:spMkLst>
            <pc:docMk/>
            <pc:sldMk cId="418813522" sldId="538"/>
            <ac:spMk id="54" creationId="{4F73069D-B527-B219-AE40-7DE9664B5C76}"/>
          </ac:spMkLst>
        </pc:spChg>
        <pc:spChg chg="add del mod">
          <ac:chgData name="Nikki Papenfus" userId="2a405823-0c8b-419b-afb6-8159926c2e17" providerId="ADAL" clId="{8581FDF7-CA15-4CF0-B1F5-3E2A6C15BBCB}" dt="2024-10-18T10:11:15.961" v="1778" actId="478"/>
          <ac:spMkLst>
            <pc:docMk/>
            <pc:sldMk cId="418813522" sldId="538"/>
            <ac:spMk id="55" creationId="{F528B8C0-B86D-5997-E619-F67CDED08325}"/>
          </ac:spMkLst>
        </pc:spChg>
        <pc:spChg chg="add mod">
          <ac:chgData name="Nikki Papenfus" userId="2a405823-0c8b-419b-afb6-8159926c2e17" providerId="ADAL" clId="{8581FDF7-CA15-4CF0-B1F5-3E2A6C15BBCB}" dt="2024-10-18T11:04:38.472" v="3205" actId="14100"/>
          <ac:spMkLst>
            <pc:docMk/>
            <pc:sldMk cId="418813522" sldId="538"/>
            <ac:spMk id="57" creationId="{FC613146-8032-7262-4D52-999AD4BF34A5}"/>
          </ac:spMkLst>
        </pc:spChg>
        <pc:spChg chg="add mod">
          <ac:chgData name="Nikki Papenfus" userId="2a405823-0c8b-419b-afb6-8159926c2e17" providerId="ADAL" clId="{8581FDF7-CA15-4CF0-B1F5-3E2A6C15BBCB}" dt="2024-10-18T10:50:43.949" v="2877" actId="20577"/>
          <ac:spMkLst>
            <pc:docMk/>
            <pc:sldMk cId="418813522" sldId="538"/>
            <ac:spMk id="58" creationId="{B5F53930-421E-2AEF-2C89-48BD77CF4436}"/>
          </ac:spMkLst>
        </pc:spChg>
        <pc:grpChg chg="add del mod">
          <ac:chgData name="Nikki Papenfus" userId="2a405823-0c8b-419b-afb6-8159926c2e17" providerId="ADAL" clId="{8581FDF7-CA15-4CF0-B1F5-3E2A6C15BBCB}" dt="2024-10-18T08:09:13.008" v="387" actId="478"/>
          <ac:grpSpMkLst>
            <pc:docMk/>
            <pc:sldMk cId="418813522" sldId="538"/>
            <ac:grpSpMk id="16" creationId="{50BFCDB8-D90F-C720-4B0D-BA404DAEFAA2}"/>
          </ac:grpSpMkLst>
        </pc:grpChg>
        <pc:grpChg chg="mod">
          <ac:chgData name="Nikki Papenfus" userId="2a405823-0c8b-419b-afb6-8159926c2e17" providerId="ADAL" clId="{8581FDF7-CA15-4CF0-B1F5-3E2A6C15BBCB}" dt="2024-10-18T08:08:44.508" v="360"/>
          <ac:grpSpMkLst>
            <pc:docMk/>
            <pc:sldMk cId="418813522" sldId="538"/>
            <ac:grpSpMk id="17" creationId="{D131EE6E-A64B-5D4C-F68C-6309893B0FC2}"/>
          </ac:grpSpMkLst>
        </pc:grpChg>
        <pc:grpChg chg="add del mod">
          <ac:chgData name="Nikki Papenfus" userId="2a405823-0c8b-419b-afb6-8159926c2e17" providerId="ADAL" clId="{8581FDF7-CA15-4CF0-B1F5-3E2A6C15BBCB}" dt="2024-10-18T08:09:13.008" v="387" actId="478"/>
          <ac:grpSpMkLst>
            <pc:docMk/>
            <pc:sldMk cId="418813522" sldId="538"/>
            <ac:grpSpMk id="33" creationId="{F0C2F23B-372C-94C4-4C27-5F153D99B1C3}"/>
          </ac:grpSpMkLst>
        </pc:grpChg>
        <pc:picChg chg="add del mod">
          <ac:chgData name="Nikki Papenfus" userId="2a405823-0c8b-419b-afb6-8159926c2e17" providerId="ADAL" clId="{8581FDF7-CA15-4CF0-B1F5-3E2A6C15BBCB}" dt="2024-10-18T08:09:13.008" v="387" actId="478"/>
          <ac:picMkLst>
            <pc:docMk/>
            <pc:sldMk cId="418813522" sldId="538"/>
            <ac:picMk id="4" creationId="{0B199839-C03B-2D8A-7F02-F127B30469CF}"/>
          </ac:picMkLst>
        </pc:picChg>
        <pc:picChg chg="add del mod">
          <ac:chgData name="Nikki Papenfus" userId="2a405823-0c8b-419b-afb6-8159926c2e17" providerId="ADAL" clId="{8581FDF7-CA15-4CF0-B1F5-3E2A6C15BBCB}" dt="2024-10-18T08:09:13.008" v="387" actId="478"/>
          <ac:picMkLst>
            <pc:docMk/>
            <pc:sldMk cId="418813522" sldId="538"/>
            <ac:picMk id="9" creationId="{9BE6558A-D94F-5641-30EF-88EA60695FA6}"/>
          </ac:picMkLst>
        </pc:picChg>
        <pc:picChg chg="add del mod">
          <ac:chgData name="Nikki Papenfus" userId="2a405823-0c8b-419b-afb6-8159926c2e17" providerId="ADAL" clId="{8581FDF7-CA15-4CF0-B1F5-3E2A6C15BBCB}" dt="2024-10-18T08:09:13.008" v="387" actId="478"/>
          <ac:picMkLst>
            <pc:docMk/>
            <pc:sldMk cId="418813522" sldId="538"/>
            <ac:picMk id="14" creationId="{CEBA4358-2E16-FD29-2082-EC1BDAA6BD93}"/>
          </ac:picMkLst>
        </pc:picChg>
        <pc:picChg chg="add mod">
          <ac:chgData name="Nikki Papenfus" userId="2a405823-0c8b-419b-afb6-8159926c2e17" providerId="ADAL" clId="{8581FDF7-CA15-4CF0-B1F5-3E2A6C15BBCB}" dt="2024-10-18T10:50:50.934" v="2878" actId="1076"/>
          <ac:picMkLst>
            <pc:docMk/>
            <pc:sldMk cId="418813522" sldId="538"/>
            <ac:picMk id="45" creationId="{4CB7B5D3-3F5A-7757-7C1F-B15D23EBA30A}"/>
          </ac:picMkLst>
        </pc:picChg>
        <pc:picChg chg="add mod">
          <ac:chgData name="Nikki Papenfus" userId="2a405823-0c8b-419b-afb6-8159926c2e17" providerId="ADAL" clId="{8581FDF7-CA15-4CF0-B1F5-3E2A6C15BBCB}" dt="2024-10-18T11:04:26.680" v="3203" actId="14100"/>
          <ac:picMkLst>
            <pc:docMk/>
            <pc:sldMk cId="418813522" sldId="538"/>
            <ac:picMk id="49" creationId="{7322FF8C-2CEC-804F-77AC-F357BBC39AEE}"/>
          </ac:picMkLst>
        </pc:picChg>
        <pc:picChg chg="add del mod">
          <ac:chgData name="Nikki Papenfus" userId="2a405823-0c8b-419b-afb6-8159926c2e17" providerId="ADAL" clId="{8581FDF7-CA15-4CF0-B1F5-3E2A6C15BBCB}" dt="2024-10-18T10:09:39.151" v="1749" actId="478"/>
          <ac:picMkLst>
            <pc:docMk/>
            <pc:sldMk cId="418813522" sldId="538"/>
            <ac:picMk id="51" creationId="{4D433957-247A-DC07-9F37-C2DAB71603A9}"/>
          </ac:picMkLst>
        </pc:picChg>
      </pc:sldChg>
      <pc:sldChg chg="addSp delSp modSp add mod ord modTransition">
        <pc:chgData name="Nikki Papenfus" userId="2a405823-0c8b-419b-afb6-8159926c2e17" providerId="ADAL" clId="{8581FDF7-CA15-4CF0-B1F5-3E2A6C15BBCB}" dt="2024-10-18T15:55:56.130" v="7573" actId="20577"/>
        <pc:sldMkLst>
          <pc:docMk/>
          <pc:sldMk cId="4120174654" sldId="539"/>
        </pc:sldMkLst>
        <pc:spChg chg="mod">
          <ac:chgData name="Nikki Papenfus" userId="2a405823-0c8b-419b-afb6-8159926c2e17" providerId="ADAL" clId="{8581FDF7-CA15-4CF0-B1F5-3E2A6C15BBCB}" dt="2024-10-18T10:31:33.903" v="2147"/>
          <ac:spMkLst>
            <pc:docMk/>
            <pc:sldMk cId="4120174654" sldId="539"/>
            <ac:spMk id="2" creationId="{19C076C4-B39F-77D8-CDF5-EE5C91514D4F}"/>
          </ac:spMkLst>
        </pc:spChg>
        <pc:spChg chg="add mod">
          <ac:chgData name="Nikki Papenfus" userId="2a405823-0c8b-419b-afb6-8159926c2e17" providerId="ADAL" clId="{8581FDF7-CA15-4CF0-B1F5-3E2A6C15BBCB}" dt="2024-10-18T10:40:49.294" v="2495" actId="20577"/>
          <ac:spMkLst>
            <pc:docMk/>
            <pc:sldMk cId="4120174654" sldId="539"/>
            <ac:spMk id="11" creationId="{BDF370D6-CAB4-DCB7-FF59-A4C64C4BD7CB}"/>
          </ac:spMkLst>
        </pc:spChg>
        <pc:spChg chg="add del mod">
          <ac:chgData name="Nikki Papenfus" userId="2a405823-0c8b-419b-afb6-8159926c2e17" providerId="ADAL" clId="{8581FDF7-CA15-4CF0-B1F5-3E2A6C15BBCB}" dt="2024-10-18T10:47:45.603" v="2709"/>
          <ac:spMkLst>
            <pc:docMk/>
            <pc:sldMk cId="4120174654" sldId="539"/>
            <ac:spMk id="13" creationId="{E837B44D-77D1-DF80-084F-F78003DC62AB}"/>
          </ac:spMkLst>
        </pc:spChg>
        <pc:spChg chg="add del mod">
          <ac:chgData name="Nikki Papenfus" userId="2a405823-0c8b-419b-afb6-8159926c2e17" providerId="ADAL" clId="{8581FDF7-CA15-4CF0-B1F5-3E2A6C15BBCB}" dt="2024-10-18T10:47:45.603" v="2711"/>
          <ac:spMkLst>
            <pc:docMk/>
            <pc:sldMk cId="4120174654" sldId="539"/>
            <ac:spMk id="15" creationId="{394C44E8-80E0-1CAB-7F9A-71A354B89ACC}"/>
          </ac:spMkLst>
        </pc:spChg>
        <pc:spChg chg="add del mod">
          <ac:chgData name="Nikki Papenfus" userId="2a405823-0c8b-419b-afb6-8159926c2e17" providerId="ADAL" clId="{8581FDF7-CA15-4CF0-B1F5-3E2A6C15BBCB}" dt="2024-10-18T10:47:49.389" v="2715"/>
          <ac:spMkLst>
            <pc:docMk/>
            <pc:sldMk cId="4120174654" sldId="539"/>
            <ac:spMk id="17" creationId="{25E201C4-1F7B-6CCB-69D7-55DF2D940DD7}"/>
          </ac:spMkLst>
        </pc:spChg>
        <pc:spChg chg="add del mod">
          <ac:chgData name="Nikki Papenfus" userId="2a405823-0c8b-419b-afb6-8159926c2e17" providerId="ADAL" clId="{8581FDF7-CA15-4CF0-B1F5-3E2A6C15BBCB}" dt="2024-10-18T10:38:04.128" v="2375" actId="478"/>
          <ac:spMkLst>
            <pc:docMk/>
            <pc:sldMk cId="4120174654" sldId="539"/>
            <ac:spMk id="20" creationId="{E09F43D0-3CF8-A067-43AA-5F6EFC7307AE}"/>
          </ac:spMkLst>
        </pc:spChg>
        <pc:spChg chg="add mod">
          <ac:chgData name="Nikki Papenfus" userId="2a405823-0c8b-419b-afb6-8159926c2e17" providerId="ADAL" clId="{8581FDF7-CA15-4CF0-B1F5-3E2A6C15BBCB}" dt="2024-10-18T15:47:11.332" v="7297" actId="20577"/>
          <ac:spMkLst>
            <pc:docMk/>
            <pc:sldMk cId="4120174654" sldId="539"/>
            <ac:spMk id="22" creationId="{59A0B295-BE4D-955E-A7C4-DC77513F5F07}"/>
          </ac:spMkLst>
        </pc:spChg>
        <pc:spChg chg="add mod">
          <ac:chgData name="Nikki Papenfus" userId="2a405823-0c8b-419b-afb6-8159926c2e17" providerId="ADAL" clId="{8581FDF7-CA15-4CF0-B1F5-3E2A6C15BBCB}" dt="2024-10-18T11:05:51.279" v="3231" actId="1035"/>
          <ac:spMkLst>
            <pc:docMk/>
            <pc:sldMk cId="4120174654" sldId="539"/>
            <ac:spMk id="25" creationId="{EAB0AA08-CE53-CBED-AFEF-20DC3757BE41}"/>
          </ac:spMkLst>
        </pc:spChg>
        <pc:spChg chg="add mod">
          <ac:chgData name="Nikki Papenfus" userId="2a405823-0c8b-419b-afb6-8159926c2e17" providerId="ADAL" clId="{8581FDF7-CA15-4CF0-B1F5-3E2A6C15BBCB}" dt="2024-10-18T15:55:56.130" v="7573" actId="20577"/>
          <ac:spMkLst>
            <pc:docMk/>
            <pc:sldMk cId="4120174654" sldId="539"/>
            <ac:spMk id="28" creationId="{E7A7A605-06E5-2037-83E5-E3B45F75E9BF}"/>
          </ac:spMkLst>
        </pc:spChg>
        <pc:spChg chg="add mod">
          <ac:chgData name="Nikki Papenfus" userId="2a405823-0c8b-419b-afb6-8159926c2e17" providerId="ADAL" clId="{8581FDF7-CA15-4CF0-B1F5-3E2A6C15BBCB}" dt="2024-10-18T11:05:51.279" v="3231" actId="1035"/>
          <ac:spMkLst>
            <pc:docMk/>
            <pc:sldMk cId="4120174654" sldId="539"/>
            <ac:spMk id="30" creationId="{D0D296E0-EA1F-50C1-D83A-43C8D1263BB5}"/>
          </ac:spMkLst>
        </pc:spChg>
        <pc:spChg chg="add mod">
          <ac:chgData name="Nikki Papenfus" userId="2a405823-0c8b-419b-afb6-8159926c2e17" providerId="ADAL" clId="{8581FDF7-CA15-4CF0-B1F5-3E2A6C15BBCB}" dt="2024-10-18T11:05:51.279" v="3231" actId="1035"/>
          <ac:spMkLst>
            <pc:docMk/>
            <pc:sldMk cId="4120174654" sldId="539"/>
            <ac:spMk id="32" creationId="{C4B63A7B-1489-BBDB-7931-91C0DFC018EB}"/>
          </ac:spMkLst>
        </pc:spChg>
        <pc:spChg chg="add del mod">
          <ac:chgData name="Nikki Papenfus" userId="2a405823-0c8b-419b-afb6-8159926c2e17" providerId="ADAL" clId="{8581FDF7-CA15-4CF0-B1F5-3E2A6C15BBCB}" dt="2024-10-18T10:47:37.034" v="2703"/>
          <ac:spMkLst>
            <pc:docMk/>
            <pc:sldMk cId="4120174654" sldId="539"/>
            <ac:spMk id="33" creationId="{D184610E-0436-F47E-3950-903D6270C316}"/>
          </ac:spMkLst>
        </pc:spChg>
        <pc:spChg chg="add mod">
          <ac:chgData name="Nikki Papenfus" userId="2a405823-0c8b-419b-afb6-8159926c2e17" providerId="ADAL" clId="{8581FDF7-CA15-4CF0-B1F5-3E2A6C15BBCB}" dt="2024-10-18T10:53:01.732" v="2911" actId="6549"/>
          <ac:spMkLst>
            <pc:docMk/>
            <pc:sldMk cId="4120174654" sldId="539"/>
            <ac:spMk id="34" creationId="{6B9B46D2-F9E4-AC0B-1C03-4D9A0006E512}"/>
          </ac:spMkLst>
        </pc:spChg>
        <pc:spChg chg="add mod">
          <ac:chgData name="Nikki Papenfus" userId="2a405823-0c8b-419b-afb6-8159926c2e17" providerId="ADAL" clId="{8581FDF7-CA15-4CF0-B1F5-3E2A6C15BBCB}" dt="2024-10-18T10:49:45.533" v="2801" actId="12789"/>
          <ac:spMkLst>
            <pc:docMk/>
            <pc:sldMk cId="4120174654" sldId="539"/>
            <ac:spMk id="36" creationId="{715C0850-55A1-F429-CD37-1AC8496DB6B9}"/>
          </ac:spMkLst>
        </pc:spChg>
        <pc:spChg chg="add mod">
          <ac:chgData name="Nikki Papenfus" userId="2a405823-0c8b-419b-afb6-8159926c2e17" providerId="ADAL" clId="{8581FDF7-CA15-4CF0-B1F5-3E2A6C15BBCB}" dt="2024-10-18T10:53:10.179" v="2912" actId="6549"/>
          <ac:spMkLst>
            <pc:docMk/>
            <pc:sldMk cId="4120174654" sldId="539"/>
            <ac:spMk id="38" creationId="{2ABDC9DC-37B9-87FF-876A-CD3C5A28A9F8}"/>
          </ac:spMkLst>
        </pc:spChg>
        <pc:picChg chg="add del">
          <ac:chgData name="Nikki Papenfus" userId="2a405823-0c8b-419b-afb6-8159926c2e17" providerId="ADAL" clId="{8581FDF7-CA15-4CF0-B1F5-3E2A6C15BBCB}" dt="2024-10-18T08:58:01.532" v="758" actId="478"/>
          <ac:picMkLst>
            <pc:docMk/>
            <pc:sldMk cId="4120174654" sldId="539"/>
            <ac:picMk id="4" creationId="{7E4D005A-7970-6A77-69AB-1C3329BEE1F8}"/>
          </ac:picMkLst>
        </pc:picChg>
        <pc:picChg chg="add del mod">
          <ac:chgData name="Nikki Papenfus" userId="2a405823-0c8b-419b-afb6-8159926c2e17" providerId="ADAL" clId="{8581FDF7-CA15-4CF0-B1F5-3E2A6C15BBCB}" dt="2024-10-18T10:45:17.933" v="2581" actId="478"/>
          <ac:picMkLst>
            <pc:docMk/>
            <pc:sldMk cId="4120174654" sldId="539"/>
            <ac:picMk id="6" creationId="{F375F7FA-03E9-90B7-3A01-56FC73CB8666}"/>
          </ac:picMkLst>
        </pc:picChg>
        <pc:picChg chg="add del">
          <ac:chgData name="Nikki Papenfus" userId="2a405823-0c8b-419b-afb6-8159926c2e17" providerId="ADAL" clId="{8581FDF7-CA15-4CF0-B1F5-3E2A6C15BBCB}" dt="2024-10-18T08:59:24.339" v="775" actId="478"/>
          <ac:picMkLst>
            <pc:docMk/>
            <pc:sldMk cId="4120174654" sldId="539"/>
            <ac:picMk id="8" creationId="{C054BDF7-DA6E-0A66-2510-280221FCE1C0}"/>
          </ac:picMkLst>
        </pc:picChg>
        <pc:picChg chg="add del mod">
          <ac:chgData name="Nikki Papenfus" userId="2a405823-0c8b-419b-afb6-8159926c2e17" providerId="ADAL" clId="{8581FDF7-CA15-4CF0-B1F5-3E2A6C15BBCB}" dt="2024-10-18T08:59:23.427" v="774" actId="478"/>
          <ac:picMkLst>
            <pc:docMk/>
            <pc:sldMk cId="4120174654" sldId="539"/>
            <ac:picMk id="9" creationId="{554DC1F7-43D9-F113-B536-4F434B109433}"/>
          </ac:picMkLst>
        </pc:picChg>
        <pc:picChg chg="add del mod">
          <ac:chgData name="Nikki Papenfus" userId="2a405823-0c8b-419b-afb6-8159926c2e17" providerId="ADAL" clId="{8581FDF7-CA15-4CF0-B1F5-3E2A6C15BBCB}" dt="2024-10-18T08:59:22.894" v="773" actId="478"/>
          <ac:picMkLst>
            <pc:docMk/>
            <pc:sldMk cId="4120174654" sldId="539"/>
            <ac:picMk id="10" creationId="{2D3A4A89-8790-928A-FF44-A1AFF4018F0B}"/>
          </ac:picMkLst>
        </pc:picChg>
        <pc:picChg chg="add del mod">
          <ac:chgData name="Nikki Papenfus" userId="2a405823-0c8b-419b-afb6-8159926c2e17" providerId="ADAL" clId="{8581FDF7-CA15-4CF0-B1F5-3E2A6C15BBCB}" dt="2024-10-18T10:48:03.760" v="2718" actId="478"/>
          <ac:picMkLst>
            <pc:docMk/>
            <pc:sldMk cId="4120174654" sldId="539"/>
            <ac:picMk id="12" creationId="{7AB8B65C-2F93-9D6C-83CD-8B4DF2177719}"/>
          </ac:picMkLst>
        </pc:picChg>
        <pc:picChg chg="add del mod">
          <ac:chgData name="Nikki Papenfus" userId="2a405823-0c8b-419b-afb6-8159926c2e17" providerId="ADAL" clId="{8581FDF7-CA15-4CF0-B1F5-3E2A6C15BBCB}" dt="2024-10-18T10:48:04.090" v="2719" actId="478"/>
          <ac:picMkLst>
            <pc:docMk/>
            <pc:sldMk cId="4120174654" sldId="539"/>
            <ac:picMk id="14" creationId="{A54A9C60-6769-1FC5-55F4-59E3984D49D6}"/>
          </ac:picMkLst>
        </pc:picChg>
        <pc:picChg chg="add del mod">
          <ac:chgData name="Nikki Papenfus" userId="2a405823-0c8b-419b-afb6-8159926c2e17" providerId="ADAL" clId="{8581FDF7-CA15-4CF0-B1F5-3E2A6C15BBCB}" dt="2024-10-18T10:48:04.515" v="2720" actId="478"/>
          <ac:picMkLst>
            <pc:docMk/>
            <pc:sldMk cId="4120174654" sldId="539"/>
            <ac:picMk id="16" creationId="{AED3BF05-5635-86AF-10D5-DB952C9C78B1}"/>
          </ac:picMkLst>
        </pc:picChg>
        <pc:picChg chg="add mod ord">
          <ac:chgData name="Nikki Papenfus" userId="2a405823-0c8b-419b-afb6-8159926c2e17" providerId="ADAL" clId="{8581FDF7-CA15-4CF0-B1F5-3E2A6C15BBCB}" dt="2024-10-18T10:57:01.380" v="3023" actId="1035"/>
          <ac:picMkLst>
            <pc:docMk/>
            <pc:sldMk cId="4120174654" sldId="539"/>
            <ac:picMk id="19" creationId="{2CFEB22D-FE73-032C-8814-F6D89FA0B3AC}"/>
          </ac:picMkLst>
        </pc:picChg>
        <pc:picChg chg="add mod">
          <ac:chgData name="Nikki Papenfus" userId="2a405823-0c8b-419b-afb6-8159926c2e17" providerId="ADAL" clId="{8581FDF7-CA15-4CF0-B1F5-3E2A6C15BBCB}" dt="2024-10-18T10:49:45.533" v="2801" actId="12789"/>
          <ac:picMkLst>
            <pc:docMk/>
            <pc:sldMk cId="4120174654" sldId="539"/>
            <ac:picMk id="21" creationId="{FCBD9C47-EC54-D2B6-4B2D-98F8C56BC51D}"/>
          </ac:picMkLst>
        </pc:picChg>
        <pc:picChg chg="add mod">
          <ac:chgData name="Nikki Papenfus" userId="2a405823-0c8b-419b-afb6-8159926c2e17" providerId="ADAL" clId="{8581FDF7-CA15-4CF0-B1F5-3E2A6C15BBCB}" dt="2024-10-18T10:49:45.533" v="2801" actId="12789"/>
          <ac:picMkLst>
            <pc:docMk/>
            <pc:sldMk cId="4120174654" sldId="539"/>
            <ac:picMk id="23" creationId="{2BC9C877-B48A-C7CC-AB8A-7100F39D2A29}"/>
          </ac:picMkLst>
        </pc:picChg>
        <pc:picChg chg="add mod">
          <ac:chgData name="Nikki Papenfus" userId="2a405823-0c8b-419b-afb6-8159926c2e17" providerId="ADAL" clId="{8581FDF7-CA15-4CF0-B1F5-3E2A6C15BBCB}" dt="2024-10-18T11:05:51.279" v="3231" actId="1035"/>
          <ac:picMkLst>
            <pc:docMk/>
            <pc:sldMk cId="4120174654" sldId="539"/>
            <ac:picMk id="24" creationId="{8179AD9D-C4AD-B05B-B73F-9120E5BF9D2B}"/>
          </ac:picMkLst>
        </pc:picChg>
        <pc:picChg chg="add mod">
          <ac:chgData name="Nikki Papenfus" userId="2a405823-0c8b-419b-afb6-8159926c2e17" providerId="ADAL" clId="{8581FDF7-CA15-4CF0-B1F5-3E2A6C15BBCB}" dt="2024-10-18T11:05:51.279" v="3231" actId="1035"/>
          <ac:picMkLst>
            <pc:docMk/>
            <pc:sldMk cId="4120174654" sldId="539"/>
            <ac:picMk id="26" creationId="{F15EE13E-B9BD-E957-C612-73ADBCF2AADA}"/>
          </ac:picMkLst>
        </pc:picChg>
        <pc:picChg chg="add del mod">
          <ac:chgData name="Nikki Papenfus" userId="2a405823-0c8b-419b-afb6-8159926c2e17" providerId="ADAL" clId="{8581FDF7-CA15-4CF0-B1F5-3E2A6C15BBCB}" dt="2024-10-18T10:48:03.100" v="2717" actId="478"/>
          <ac:picMkLst>
            <pc:docMk/>
            <pc:sldMk cId="4120174654" sldId="539"/>
            <ac:picMk id="27" creationId="{0B611F19-B067-AED1-1C24-708111C65546}"/>
          </ac:picMkLst>
        </pc:picChg>
        <pc:picChg chg="add mod">
          <ac:chgData name="Nikki Papenfus" userId="2a405823-0c8b-419b-afb6-8159926c2e17" providerId="ADAL" clId="{8581FDF7-CA15-4CF0-B1F5-3E2A6C15BBCB}" dt="2024-10-18T11:05:51.279" v="3231" actId="1035"/>
          <ac:picMkLst>
            <pc:docMk/>
            <pc:sldMk cId="4120174654" sldId="539"/>
            <ac:picMk id="29" creationId="{BF2D28DF-DC4D-7E07-B647-B1526B0DDF4A}"/>
          </ac:picMkLst>
        </pc:picChg>
        <pc:picChg chg="add mod">
          <ac:chgData name="Nikki Papenfus" userId="2a405823-0c8b-419b-afb6-8159926c2e17" providerId="ADAL" clId="{8581FDF7-CA15-4CF0-B1F5-3E2A6C15BBCB}" dt="2024-10-18T11:05:51.279" v="3231" actId="1035"/>
          <ac:picMkLst>
            <pc:docMk/>
            <pc:sldMk cId="4120174654" sldId="539"/>
            <ac:picMk id="31" creationId="{99825A39-4777-C9E0-DF31-6EC57BD640B4}"/>
          </ac:picMkLst>
        </pc:picChg>
        <pc:picChg chg="add mod">
          <ac:chgData name="Nikki Papenfus" userId="2a405823-0c8b-419b-afb6-8159926c2e17" providerId="ADAL" clId="{8581FDF7-CA15-4CF0-B1F5-3E2A6C15BBCB}" dt="2024-10-18T10:49:45.533" v="2801" actId="12789"/>
          <ac:picMkLst>
            <pc:docMk/>
            <pc:sldMk cId="4120174654" sldId="539"/>
            <ac:picMk id="35" creationId="{3DD9DA9A-D5B9-0DC3-4CE6-845D12799D32}"/>
          </ac:picMkLst>
        </pc:picChg>
        <pc:picChg chg="add mod">
          <ac:chgData name="Nikki Papenfus" userId="2a405823-0c8b-419b-afb6-8159926c2e17" providerId="ADAL" clId="{8581FDF7-CA15-4CF0-B1F5-3E2A6C15BBCB}" dt="2024-10-18T10:49:45.533" v="2801" actId="12789"/>
          <ac:picMkLst>
            <pc:docMk/>
            <pc:sldMk cId="4120174654" sldId="539"/>
            <ac:picMk id="37" creationId="{E8015FC4-6076-245A-BC25-F42EE5ACE874}"/>
          </ac:picMkLst>
        </pc:picChg>
      </pc:sldChg>
      <pc:sldChg chg="addSp delSp modSp add mod ord modTransition">
        <pc:chgData name="Nikki Papenfus" userId="2a405823-0c8b-419b-afb6-8159926c2e17" providerId="ADAL" clId="{8581FDF7-CA15-4CF0-B1F5-3E2A6C15BBCB}" dt="2024-10-18T15:50:17.966" v="7381" actId="6549"/>
        <pc:sldMkLst>
          <pc:docMk/>
          <pc:sldMk cId="1912017054" sldId="540"/>
        </pc:sldMkLst>
        <pc:spChg chg="mod">
          <ac:chgData name="Nikki Papenfus" userId="2a405823-0c8b-419b-afb6-8159926c2e17" providerId="ADAL" clId="{8581FDF7-CA15-4CF0-B1F5-3E2A6C15BBCB}" dt="2024-10-18T11:15:04.436" v="3563" actId="13926"/>
          <ac:spMkLst>
            <pc:docMk/>
            <pc:sldMk cId="1912017054" sldId="540"/>
            <ac:spMk id="2" creationId="{B65BB0B8-66BB-DDF3-2F48-3A225022E0E3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3" creationId="{AF26F6A7-2A4C-616A-A43A-40C00C3FB266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4" creationId="{319A1388-3A9B-21BE-CA21-1B95A296A8AE}"/>
          </ac:spMkLst>
        </pc:spChg>
        <pc:spChg chg="del">
          <ac:chgData name="Nikki Papenfus" userId="2a405823-0c8b-419b-afb6-8159926c2e17" providerId="ADAL" clId="{8581FDF7-CA15-4CF0-B1F5-3E2A6C15BBCB}" dt="2024-10-18T08:06:34.271" v="233" actId="478"/>
          <ac:spMkLst>
            <pc:docMk/>
            <pc:sldMk cId="1912017054" sldId="540"/>
            <ac:spMk id="5" creationId="{31C94394-3C30-969F-5973-E55AB37BC74D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6" creationId="{50ACF099-FB63-8611-1E65-A3E4FE81B816}"/>
          </ac:spMkLst>
        </pc:spChg>
        <pc:spChg chg="add mod ord">
          <ac:chgData name="Nikki Papenfus" userId="2a405823-0c8b-419b-afb6-8159926c2e17" providerId="ADAL" clId="{8581FDF7-CA15-4CF0-B1F5-3E2A6C15BBCB}" dt="2024-10-18T15:48:49.005" v="7338" actId="14100"/>
          <ac:spMkLst>
            <pc:docMk/>
            <pc:sldMk cId="1912017054" sldId="540"/>
            <ac:spMk id="7" creationId="{5E173B9D-82F0-A2AC-72C7-C4D709B22F99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8" creationId="{2AC6209F-BC9E-F059-7F33-EB6894F444EB}"/>
          </ac:spMkLst>
        </pc:spChg>
        <pc:spChg chg="add mod or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9" creationId="{CA266D9B-D217-838E-7860-B70098D83B75}"/>
          </ac:spMkLst>
        </pc:spChg>
        <pc:spChg chg="add del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10" creationId="{966728CB-B093-EB2B-90CF-B7D21CA9D6A0}"/>
          </ac:spMkLst>
        </pc:spChg>
        <pc:spChg chg="mod">
          <ac:chgData name="Nikki Papenfus" userId="2a405823-0c8b-419b-afb6-8159926c2e17" providerId="ADAL" clId="{8581FDF7-CA15-4CF0-B1F5-3E2A6C15BBCB}" dt="2024-10-18T08:06:39.380" v="234"/>
          <ac:spMkLst>
            <pc:docMk/>
            <pc:sldMk cId="1912017054" sldId="540"/>
            <ac:spMk id="14" creationId="{A399007A-17A1-3274-A1D8-21BFBEB27073}"/>
          </ac:spMkLst>
        </pc:spChg>
        <pc:spChg chg="mod">
          <ac:chgData name="Nikki Papenfus" userId="2a405823-0c8b-419b-afb6-8159926c2e17" providerId="ADAL" clId="{8581FDF7-CA15-4CF0-B1F5-3E2A6C15BBCB}" dt="2024-10-18T08:06:39.380" v="234"/>
          <ac:spMkLst>
            <pc:docMk/>
            <pc:sldMk cId="1912017054" sldId="540"/>
            <ac:spMk id="15" creationId="{C5BB5D95-AB5E-DCE6-B4E1-16FB74D0BFFF}"/>
          </ac:spMkLst>
        </pc:spChg>
        <pc:spChg chg="mod">
          <ac:chgData name="Nikki Papenfus" userId="2a405823-0c8b-419b-afb6-8159926c2e17" providerId="ADAL" clId="{8581FDF7-CA15-4CF0-B1F5-3E2A6C15BBCB}" dt="2024-10-18T11:14:59.366" v="3562" actId="13926"/>
          <ac:spMkLst>
            <pc:docMk/>
            <pc:sldMk cId="1912017054" sldId="540"/>
            <ac:spMk id="16" creationId="{16BF6853-9F98-1C78-9B6D-B7F53D5B5A2A}"/>
          </ac:spMkLst>
        </pc:spChg>
        <pc:spChg chg="mod">
          <ac:chgData name="Nikki Papenfus" userId="2a405823-0c8b-419b-afb6-8159926c2e17" providerId="ADAL" clId="{8581FDF7-CA15-4CF0-B1F5-3E2A6C15BBCB}" dt="2024-10-18T08:06:39.380" v="234"/>
          <ac:spMkLst>
            <pc:docMk/>
            <pc:sldMk cId="1912017054" sldId="540"/>
            <ac:spMk id="17" creationId="{469EBCCC-E23B-DC8B-9429-DEE614C772A1}"/>
          </ac:spMkLst>
        </pc:spChg>
        <pc:spChg chg="mod">
          <ac:chgData name="Nikki Papenfus" userId="2a405823-0c8b-419b-afb6-8159926c2e17" providerId="ADAL" clId="{8581FDF7-CA15-4CF0-B1F5-3E2A6C15BBCB}" dt="2024-10-18T09:24:54.320" v="1004" actId="20577"/>
          <ac:spMkLst>
            <pc:docMk/>
            <pc:sldMk cId="1912017054" sldId="540"/>
            <ac:spMk id="18" creationId="{DCD16B8E-CBBA-112B-D654-99EDE7301F38}"/>
          </ac:spMkLst>
        </pc:spChg>
        <pc:spChg chg="mod">
          <ac:chgData name="Nikki Papenfus" userId="2a405823-0c8b-419b-afb6-8159926c2e17" providerId="ADAL" clId="{8581FDF7-CA15-4CF0-B1F5-3E2A6C15BBCB}" dt="2024-10-18T09:24:44.773" v="998" actId="14100"/>
          <ac:spMkLst>
            <pc:docMk/>
            <pc:sldMk cId="1912017054" sldId="540"/>
            <ac:spMk id="19" creationId="{9D549E8D-9552-7110-D793-3B08164F7BEC}"/>
          </ac:spMkLst>
        </pc:spChg>
        <pc:spChg chg="add mod">
          <ac:chgData name="Nikki Papenfus" userId="2a405823-0c8b-419b-afb6-8159926c2e17" providerId="ADAL" clId="{8581FDF7-CA15-4CF0-B1F5-3E2A6C15BBCB}" dt="2024-10-18T15:49:26.274" v="7358" actId="20577"/>
          <ac:spMkLst>
            <pc:docMk/>
            <pc:sldMk cId="1912017054" sldId="540"/>
            <ac:spMk id="20" creationId="{2FE226BE-047A-EC7F-EF37-6979E925D6E6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21" creationId="{6AB32CF0-B411-21D1-A9C2-BABA3DB1E42B}"/>
          </ac:spMkLst>
        </pc:spChg>
        <pc:spChg chg="add del mod">
          <ac:chgData name="Nikki Papenfus" userId="2a405823-0c8b-419b-afb6-8159926c2e17" providerId="ADAL" clId="{8581FDF7-CA15-4CF0-B1F5-3E2A6C15BBCB}" dt="2024-10-18T09:25:41.249" v="1016" actId="478"/>
          <ac:spMkLst>
            <pc:docMk/>
            <pc:sldMk cId="1912017054" sldId="540"/>
            <ac:spMk id="22" creationId="{FD798B41-91BB-AA84-E80D-E94DE0C17E82}"/>
          </ac:spMkLst>
        </pc:spChg>
        <pc:spChg chg="add del mod">
          <ac:chgData name="Nikki Papenfus" userId="2a405823-0c8b-419b-afb6-8159926c2e17" providerId="ADAL" clId="{8581FDF7-CA15-4CF0-B1F5-3E2A6C15BBCB}" dt="2024-10-18T09:25:37.254" v="1013" actId="478"/>
          <ac:spMkLst>
            <pc:docMk/>
            <pc:sldMk cId="1912017054" sldId="540"/>
            <ac:spMk id="23" creationId="{689BA93B-0328-05AB-07EE-2C3604FCED4D}"/>
          </ac:spMkLst>
        </pc:spChg>
        <pc:spChg chg="add del mod">
          <ac:chgData name="Nikki Papenfus" userId="2a405823-0c8b-419b-afb6-8159926c2e17" providerId="ADAL" clId="{8581FDF7-CA15-4CF0-B1F5-3E2A6C15BBCB}" dt="2024-10-18T09:25:29.313" v="1009" actId="478"/>
          <ac:spMkLst>
            <pc:docMk/>
            <pc:sldMk cId="1912017054" sldId="540"/>
            <ac:spMk id="24" creationId="{8F655CDF-6254-25A1-99AA-4B94EAD5190D}"/>
          </ac:spMkLst>
        </pc:spChg>
        <pc:spChg chg="add del mod">
          <ac:chgData name="Nikki Papenfus" userId="2a405823-0c8b-419b-afb6-8159926c2e17" providerId="ADAL" clId="{8581FDF7-CA15-4CF0-B1F5-3E2A6C15BBCB}" dt="2024-10-18T09:25:42.788" v="1017" actId="478"/>
          <ac:spMkLst>
            <pc:docMk/>
            <pc:sldMk cId="1912017054" sldId="540"/>
            <ac:spMk id="25" creationId="{45B1ACF2-016F-1F61-2C59-BD81F8F85528}"/>
          </ac:spMkLst>
        </pc:spChg>
        <pc:spChg chg="add del mod">
          <ac:chgData name="Nikki Papenfus" userId="2a405823-0c8b-419b-afb6-8159926c2e17" providerId="ADAL" clId="{8581FDF7-CA15-4CF0-B1F5-3E2A6C15BBCB}" dt="2024-10-18T09:25:19.381" v="1005" actId="478"/>
          <ac:spMkLst>
            <pc:docMk/>
            <pc:sldMk cId="1912017054" sldId="540"/>
            <ac:spMk id="26" creationId="{6AEC6C58-8FE5-3B43-521F-CD1CAB3923D8}"/>
          </ac:spMkLst>
        </pc:spChg>
        <pc:spChg chg="add mod">
          <ac:chgData name="Nikki Papenfus" userId="2a405823-0c8b-419b-afb6-8159926c2e17" providerId="ADAL" clId="{8581FDF7-CA15-4CF0-B1F5-3E2A6C15BBCB}" dt="2024-10-18T15:50:17.966" v="7381" actId="6549"/>
          <ac:spMkLst>
            <pc:docMk/>
            <pc:sldMk cId="1912017054" sldId="540"/>
            <ac:spMk id="27" creationId="{988BC3FB-D17C-D3B0-131F-3F6E2EEDE99D}"/>
          </ac:spMkLst>
        </pc:spChg>
        <pc:spChg chg="add del mod">
          <ac:chgData name="Nikki Papenfus" userId="2a405823-0c8b-419b-afb6-8159926c2e17" providerId="ADAL" clId="{8581FDF7-CA15-4CF0-B1F5-3E2A6C15BBCB}" dt="2024-10-18T09:25:23.038" v="1007" actId="478"/>
          <ac:spMkLst>
            <pc:docMk/>
            <pc:sldMk cId="1912017054" sldId="540"/>
            <ac:spMk id="28" creationId="{9C0B4152-A416-0C78-93A4-011263B8C727}"/>
          </ac:spMkLst>
        </pc:spChg>
        <pc:spChg chg="add del mod">
          <ac:chgData name="Nikki Papenfus" userId="2a405823-0c8b-419b-afb6-8159926c2e17" providerId="ADAL" clId="{8581FDF7-CA15-4CF0-B1F5-3E2A6C15BBCB}" dt="2024-10-18T09:25:38.402" v="1014" actId="478"/>
          <ac:spMkLst>
            <pc:docMk/>
            <pc:sldMk cId="1912017054" sldId="540"/>
            <ac:spMk id="29" creationId="{59C503E4-F9B2-5387-2DBC-CCC346CD1B90}"/>
          </ac:spMkLst>
        </pc:spChg>
        <pc:spChg chg="add del mod">
          <ac:chgData name="Nikki Papenfus" userId="2a405823-0c8b-419b-afb6-8159926c2e17" providerId="ADAL" clId="{8581FDF7-CA15-4CF0-B1F5-3E2A6C15BBCB}" dt="2024-10-18T09:25:39.818" v="1015" actId="478"/>
          <ac:spMkLst>
            <pc:docMk/>
            <pc:sldMk cId="1912017054" sldId="540"/>
            <ac:spMk id="30" creationId="{4ABBF7B4-2A23-824C-33B2-6C0A9C989154}"/>
          </ac:spMkLst>
        </pc:spChg>
        <pc:spChg chg="add del mod">
          <ac:chgData name="Nikki Papenfus" userId="2a405823-0c8b-419b-afb6-8159926c2e17" providerId="ADAL" clId="{8581FDF7-CA15-4CF0-B1F5-3E2A6C15BBCB}" dt="2024-10-18T09:25:35.289" v="1012" actId="478"/>
          <ac:spMkLst>
            <pc:docMk/>
            <pc:sldMk cId="1912017054" sldId="540"/>
            <ac:spMk id="31" creationId="{07B8E403-6950-468C-89AC-437E2CE96C1D}"/>
          </ac:spMkLst>
        </pc:spChg>
        <pc:spChg chg="add del mod">
          <ac:chgData name="Nikki Papenfus" userId="2a405823-0c8b-419b-afb6-8159926c2e17" providerId="ADAL" clId="{8581FDF7-CA15-4CF0-B1F5-3E2A6C15BBCB}" dt="2024-10-18T09:25:20.969" v="1006" actId="478"/>
          <ac:spMkLst>
            <pc:docMk/>
            <pc:sldMk cId="1912017054" sldId="540"/>
            <ac:spMk id="32" creationId="{30FC6B84-D966-BB79-43C6-85055A950A05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34" creationId="{0C2173FF-ACBA-7E2C-06F0-B32A88FCF33D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35" creationId="{FD915A86-F6D2-167A-0699-49918BFB0143}"/>
          </ac:spMkLst>
        </pc:spChg>
        <pc:spChg chg="add mod">
          <ac:chgData name="Nikki Papenfus" userId="2a405823-0c8b-419b-afb6-8159926c2e17" providerId="ADAL" clId="{8581FDF7-CA15-4CF0-B1F5-3E2A6C15BBCB}" dt="2024-10-18T15:22:55.569" v="6560" actId="1035"/>
          <ac:spMkLst>
            <pc:docMk/>
            <pc:sldMk cId="1912017054" sldId="540"/>
            <ac:spMk id="36" creationId="{C0B383D1-7301-F435-3C5D-D6D8BD68B6FD}"/>
          </ac:spMkLst>
        </pc:spChg>
        <pc:spChg chg="add mod">
          <ac:chgData name="Nikki Papenfus" userId="2a405823-0c8b-419b-afb6-8159926c2e17" providerId="ADAL" clId="{8581FDF7-CA15-4CF0-B1F5-3E2A6C15BBCB}" dt="2024-10-18T15:49:07.481" v="7345" actId="1076"/>
          <ac:spMkLst>
            <pc:docMk/>
            <pc:sldMk cId="1912017054" sldId="540"/>
            <ac:spMk id="37" creationId="{AD991D78-17FD-892C-26EB-DF24E0D13590}"/>
          </ac:spMkLst>
        </pc:spChg>
        <pc:grpChg chg="add mod">
          <ac:chgData name="Nikki Papenfus" userId="2a405823-0c8b-419b-afb6-8159926c2e17" providerId="ADAL" clId="{8581FDF7-CA15-4CF0-B1F5-3E2A6C15BBCB}" dt="2024-10-18T15:22:55.569" v="6560" actId="1035"/>
          <ac:grpSpMkLst>
            <pc:docMk/>
            <pc:sldMk cId="1912017054" sldId="540"/>
            <ac:grpSpMk id="11" creationId="{5BEECD40-940D-FE04-C5AC-5D270D6F5316}"/>
          </ac:grpSpMkLst>
        </pc:grpChg>
        <pc:graphicFrameChg chg="add del mod">
          <ac:chgData name="Nikki Papenfus" userId="2a405823-0c8b-419b-afb6-8159926c2e17" providerId="ADAL" clId="{8581FDF7-CA15-4CF0-B1F5-3E2A6C15BBCB}" dt="2024-10-18T09:27:19.098" v="1048" actId="478"/>
          <ac:graphicFrameMkLst>
            <pc:docMk/>
            <pc:sldMk cId="1912017054" sldId="540"/>
            <ac:graphicFrameMk id="33" creationId="{B1CC355C-40D3-2F85-CB49-9F76AE529682}"/>
          </ac:graphicFrameMkLst>
        </pc:graphicFrameChg>
        <pc:cxnChg chg="mod">
          <ac:chgData name="Nikki Papenfus" userId="2a405823-0c8b-419b-afb6-8159926c2e17" providerId="ADAL" clId="{8581FDF7-CA15-4CF0-B1F5-3E2A6C15BBCB}" dt="2024-10-18T08:06:39.380" v="234"/>
          <ac:cxnSpMkLst>
            <pc:docMk/>
            <pc:sldMk cId="1912017054" sldId="540"/>
            <ac:cxnSpMk id="12" creationId="{7D5C6A7B-1B85-0BA1-8A60-79A01C6B4CE7}"/>
          </ac:cxnSpMkLst>
        </pc:cxnChg>
        <pc:cxnChg chg="mod">
          <ac:chgData name="Nikki Papenfus" userId="2a405823-0c8b-419b-afb6-8159926c2e17" providerId="ADAL" clId="{8581FDF7-CA15-4CF0-B1F5-3E2A6C15BBCB}" dt="2024-10-18T08:06:39.380" v="234"/>
          <ac:cxnSpMkLst>
            <pc:docMk/>
            <pc:sldMk cId="1912017054" sldId="540"/>
            <ac:cxnSpMk id="13" creationId="{A5B34C67-E17F-3C72-3235-6B9A7E654BAD}"/>
          </ac:cxnSpMkLst>
        </pc:cxnChg>
      </pc:sldChg>
      <pc:sldChg chg="addSp delSp modSp add mod ord modTransition">
        <pc:chgData name="Nikki Papenfus" userId="2a405823-0c8b-419b-afb6-8159926c2e17" providerId="ADAL" clId="{8581FDF7-CA15-4CF0-B1F5-3E2A6C15BBCB}" dt="2024-10-18T15:27:27.812" v="6644"/>
        <pc:sldMkLst>
          <pc:docMk/>
          <pc:sldMk cId="4284877061" sldId="541"/>
        </pc:sldMkLst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2" creationId="{86520986-AC66-BE98-BD08-A50650DB2A23}"/>
          </ac:spMkLst>
        </pc:spChg>
        <pc:spChg chg="mod">
          <ac:chgData name="Nikki Papenfus" userId="2a405823-0c8b-419b-afb6-8159926c2e17" providerId="ADAL" clId="{8581FDF7-CA15-4CF0-B1F5-3E2A6C15BBCB}" dt="2024-10-18T10:54:46.540" v="2926" actId="13926"/>
          <ac:spMkLst>
            <pc:docMk/>
            <pc:sldMk cId="4284877061" sldId="541"/>
            <ac:spMk id="3" creationId="{696301C3-6E82-0834-5D04-BA3121D4BDBE}"/>
          </ac:spMkLst>
        </pc:spChg>
        <pc:spChg chg="del">
          <ac:chgData name="Nikki Papenfus" userId="2a405823-0c8b-419b-afb6-8159926c2e17" providerId="ADAL" clId="{8581FDF7-CA15-4CF0-B1F5-3E2A6C15BBCB}" dt="2024-10-18T08:07:07.309" v="254" actId="478"/>
          <ac:spMkLst>
            <pc:docMk/>
            <pc:sldMk cId="4284877061" sldId="541"/>
            <ac:spMk id="5" creationId="{3DB5D4B6-273E-78BD-DB3D-BD40807C1D44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6" creationId="{F7D0B5F0-B51D-4111-2073-9C869FE41FC0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7" creationId="{A3818108-CB09-7362-0CD2-432C9095AC78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8" creationId="{2B815EA6-C5D1-2DC6-BB0F-B40EDE6BEFE1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9" creationId="{D4FA5A99-7166-6381-24D7-F68EE6C283F6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11" creationId="{2A247848-6A1A-5B92-2F63-36CE059ADE40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12" creationId="{6041E3EB-97F8-437B-7E11-11B8DAF3FEE5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13" creationId="{F73AD2B8-C2E9-C79C-C46F-8BB7A3D5CA3C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14" creationId="{466B0403-D892-8F45-2897-6F7A1CA39B8F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16" creationId="{F0DE7F6A-0D39-7E6E-AF74-0B62036CBAE5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20" creationId="{B50E730C-BE73-24C4-A24A-3FE49D88C86D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21" creationId="{F4C732E8-BD49-5743-46EA-60F2EC89901B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22" creationId="{5274082B-B2BC-DF5B-7C88-BEE933545EA1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23" creationId="{156F3DE9-660F-348A-1DC4-7919AA9B573F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24" creationId="{6D97DB9A-A2EA-53C2-6576-A20A0EABBA31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25" creationId="{FE8D6948-B04D-BA75-8C51-CAEC49C26EE0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26" creationId="{B08EE2DB-581A-C3D8-657D-8174C0303518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27" creationId="{3BD091F9-F683-28B4-5095-56F9E099C09E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28" creationId="{4B85EFE1-4925-C31E-1F1E-A0B4FA39664D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29" creationId="{D16FBED0-5CE1-9A2E-2404-DD4204462C63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30" creationId="{22DECD26-C50F-1216-1666-E2D7DD11515D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31" creationId="{05106C93-1431-B7DE-757A-EFCA44E962F4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32" creationId="{630298A6-5130-93C3-06EC-EB463FD57CCD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33" creationId="{F9398170-45D5-57B3-5AD8-53D833D0AD68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34" creationId="{A2D7BD20-5763-9DC2-9C79-E02B4F4BE404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36" creationId="{192778F5-37E9-2F98-4C26-E4A4A3ED2CF1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37" creationId="{3A17FA09-31CD-38D1-7D41-B17B7805FC5E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38" creationId="{D3F0557D-B39B-CE7E-D526-467155435B1B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39" creationId="{97C01B9F-4111-D1C2-0F92-B62A631E49EC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40" creationId="{BD1EB0FD-E817-BB25-AE95-AA768A850731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41" creationId="{381B83EC-BFA3-4D12-B213-1F3ACC9EF845}"/>
          </ac:spMkLst>
        </pc:spChg>
        <pc:spChg chg="mod">
          <ac:chgData name="Nikki Papenfus" userId="2a405823-0c8b-419b-afb6-8159926c2e17" providerId="ADAL" clId="{8581FDF7-CA15-4CF0-B1F5-3E2A6C15BBCB}" dt="2024-10-18T08:08:30.009" v="356"/>
          <ac:spMkLst>
            <pc:docMk/>
            <pc:sldMk cId="4284877061" sldId="541"/>
            <ac:spMk id="42" creationId="{9134BF4E-AD78-3D3C-0A46-9DE25806B4F0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43" creationId="{51AE5954-6600-E10A-6619-9D34D854CC15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44" creationId="{57469328-9636-89F1-9CC6-0A16B95CC21B}"/>
          </ac:spMkLst>
        </pc:spChg>
        <pc:spChg chg="add del mod">
          <ac:chgData name="Nikki Papenfus" userId="2a405823-0c8b-419b-afb6-8159926c2e17" providerId="ADAL" clId="{8581FDF7-CA15-4CF0-B1F5-3E2A6C15BBCB}" dt="2024-10-18T08:08:33.264" v="357" actId="478"/>
          <ac:spMkLst>
            <pc:docMk/>
            <pc:sldMk cId="4284877061" sldId="541"/>
            <ac:spMk id="45" creationId="{D37FDD57-3DC8-3FE0-586D-485A6E3179A3}"/>
          </ac:spMkLst>
        </pc:spChg>
        <pc:spChg chg="add mod">
          <ac:chgData name="Nikki Papenfus" userId="2a405823-0c8b-419b-afb6-8159926c2e17" providerId="ADAL" clId="{8581FDF7-CA15-4CF0-B1F5-3E2A6C15BBCB}" dt="2024-10-18T10:55:52.841" v="3001" actId="13926"/>
          <ac:spMkLst>
            <pc:docMk/>
            <pc:sldMk cId="4284877061" sldId="541"/>
            <ac:spMk id="47" creationId="{82E50E62-D1E7-84EF-A599-C01136025A32}"/>
          </ac:spMkLst>
        </pc:spChg>
        <pc:grpChg chg="add del mod">
          <ac:chgData name="Nikki Papenfus" userId="2a405823-0c8b-419b-afb6-8159926c2e17" providerId="ADAL" clId="{8581FDF7-CA15-4CF0-B1F5-3E2A6C15BBCB}" dt="2024-10-18T08:08:33.264" v="357" actId="478"/>
          <ac:grpSpMkLst>
            <pc:docMk/>
            <pc:sldMk cId="4284877061" sldId="541"/>
            <ac:grpSpMk id="18" creationId="{78CF4488-B880-67BE-FC28-303F027641D5}"/>
          </ac:grpSpMkLst>
        </pc:grpChg>
        <pc:grpChg chg="mod">
          <ac:chgData name="Nikki Papenfus" userId="2a405823-0c8b-419b-afb6-8159926c2e17" providerId="ADAL" clId="{8581FDF7-CA15-4CF0-B1F5-3E2A6C15BBCB}" dt="2024-10-18T08:08:30.009" v="356"/>
          <ac:grpSpMkLst>
            <pc:docMk/>
            <pc:sldMk cId="4284877061" sldId="541"/>
            <ac:grpSpMk id="19" creationId="{DDCD82EA-8A88-F14B-077E-CBDC09735518}"/>
          </ac:grpSpMkLst>
        </pc:grpChg>
        <pc:grpChg chg="add del mod">
          <ac:chgData name="Nikki Papenfus" userId="2a405823-0c8b-419b-afb6-8159926c2e17" providerId="ADAL" clId="{8581FDF7-CA15-4CF0-B1F5-3E2A6C15BBCB}" dt="2024-10-18T08:08:33.264" v="357" actId="478"/>
          <ac:grpSpMkLst>
            <pc:docMk/>
            <pc:sldMk cId="4284877061" sldId="541"/>
            <ac:grpSpMk id="35" creationId="{AC4C9A78-B5BE-B469-4C5A-2404538B6D59}"/>
          </ac:grpSpMkLst>
        </pc:grpChg>
        <pc:picChg chg="add del mod">
          <ac:chgData name="Nikki Papenfus" userId="2a405823-0c8b-419b-afb6-8159926c2e17" providerId="ADAL" clId="{8581FDF7-CA15-4CF0-B1F5-3E2A6C15BBCB}" dt="2024-10-18T08:08:33.264" v="357" actId="478"/>
          <ac:picMkLst>
            <pc:docMk/>
            <pc:sldMk cId="4284877061" sldId="541"/>
            <ac:picMk id="4" creationId="{4822B686-2CF6-C2BD-2AA9-588E4C6A58BF}"/>
          </ac:picMkLst>
        </pc:picChg>
        <pc:picChg chg="add del mod">
          <ac:chgData name="Nikki Papenfus" userId="2a405823-0c8b-419b-afb6-8159926c2e17" providerId="ADAL" clId="{8581FDF7-CA15-4CF0-B1F5-3E2A6C15BBCB}" dt="2024-10-18T08:08:33.264" v="357" actId="478"/>
          <ac:picMkLst>
            <pc:docMk/>
            <pc:sldMk cId="4284877061" sldId="541"/>
            <ac:picMk id="10" creationId="{FA0C6DA6-958B-871A-F48C-74748DE83E3F}"/>
          </ac:picMkLst>
        </pc:picChg>
        <pc:picChg chg="add del mod">
          <ac:chgData name="Nikki Papenfus" userId="2a405823-0c8b-419b-afb6-8159926c2e17" providerId="ADAL" clId="{8581FDF7-CA15-4CF0-B1F5-3E2A6C15BBCB}" dt="2024-10-18T08:08:33.264" v="357" actId="478"/>
          <ac:picMkLst>
            <pc:docMk/>
            <pc:sldMk cId="4284877061" sldId="541"/>
            <ac:picMk id="15" creationId="{975B2867-7B3E-D445-97D5-362409716586}"/>
          </ac:picMkLst>
        </pc:picChg>
        <pc:picChg chg="add mod">
          <ac:chgData name="Nikki Papenfus" userId="2a405823-0c8b-419b-afb6-8159926c2e17" providerId="ADAL" clId="{8581FDF7-CA15-4CF0-B1F5-3E2A6C15BBCB}" dt="2024-10-18T08:16:47.257" v="529" actId="14100"/>
          <ac:picMkLst>
            <pc:docMk/>
            <pc:sldMk cId="4284877061" sldId="541"/>
            <ac:picMk id="46" creationId="{F31E61F4-38E8-15F6-5736-D79B234ED81D}"/>
          </ac:picMkLst>
        </pc:picChg>
      </pc:sldChg>
      <pc:sldChg chg="addSp delSp modSp add mod modTransition">
        <pc:chgData name="Nikki Papenfus" userId="2a405823-0c8b-419b-afb6-8159926c2e17" providerId="ADAL" clId="{8581FDF7-CA15-4CF0-B1F5-3E2A6C15BBCB}" dt="2024-10-18T15:27:29.180" v="6645"/>
        <pc:sldMkLst>
          <pc:docMk/>
          <pc:sldMk cId="2623179362" sldId="542"/>
        </pc:sldMkLst>
        <pc:spChg chg="add del mod">
          <ac:chgData name="Nikki Papenfus" userId="2a405823-0c8b-419b-afb6-8159926c2e17" providerId="ADAL" clId="{8581FDF7-CA15-4CF0-B1F5-3E2A6C15BBCB}" dt="2024-10-18T08:29:19.778" v="696" actId="478"/>
          <ac:spMkLst>
            <pc:docMk/>
            <pc:sldMk cId="2623179362" sldId="542"/>
            <ac:spMk id="2" creationId="{F25A25D6-2752-80F6-70C9-38DC1D02EBD6}"/>
          </ac:spMkLst>
        </pc:spChg>
        <pc:spChg chg="mod">
          <ac:chgData name="Nikki Papenfus" userId="2a405823-0c8b-419b-afb6-8159926c2e17" providerId="ADAL" clId="{8581FDF7-CA15-4CF0-B1F5-3E2A6C15BBCB}" dt="2024-10-18T10:54:43.664" v="2925" actId="13926"/>
          <ac:spMkLst>
            <pc:docMk/>
            <pc:sldMk cId="2623179362" sldId="542"/>
            <ac:spMk id="3" creationId="{3DC7259D-31F0-6A4E-5B6A-55992AD70919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4" creationId="{615CDF1F-C802-CE40-4E5B-A064C3A42610}"/>
          </ac:spMkLst>
        </pc:spChg>
        <pc:spChg chg="add del mod">
          <ac:chgData name="Nikki Papenfus" userId="2a405823-0c8b-419b-afb6-8159926c2e17" providerId="ADAL" clId="{8581FDF7-CA15-4CF0-B1F5-3E2A6C15BBCB}" dt="2024-10-18T08:29:47.092" v="702" actId="478"/>
          <ac:spMkLst>
            <pc:docMk/>
            <pc:sldMk cId="2623179362" sldId="542"/>
            <ac:spMk id="5" creationId="{8AAB6B61-9E43-1ADC-F7D3-F5BA4F7D13DE}"/>
          </ac:spMkLst>
        </pc:spChg>
        <pc:spChg chg="add mod">
          <ac:chgData name="Nikki Papenfus" userId="2a405823-0c8b-419b-afb6-8159926c2e17" providerId="ADAL" clId="{8581FDF7-CA15-4CF0-B1F5-3E2A6C15BBCB}" dt="2024-10-18T08:07:49.252" v="318" actId="1036"/>
          <ac:spMkLst>
            <pc:docMk/>
            <pc:sldMk cId="2623179362" sldId="542"/>
            <ac:spMk id="6" creationId="{7A9BB083-C32D-0913-CA55-EA8881FE6F65}"/>
          </ac:spMkLst>
        </pc:spChg>
        <pc:spChg chg="add mod">
          <ac:chgData name="Nikki Papenfus" userId="2a405823-0c8b-419b-afb6-8159926c2e17" providerId="ADAL" clId="{8581FDF7-CA15-4CF0-B1F5-3E2A6C15BBCB}" dt="2024-10-18T08:07:49.252" v="318" actId="1036"/>
          <ac:spMkLst>
            <pc:docMk/>
            <pc:sldMk cId="2623179362" sldId="542"/>
            <ac:spMk id="7" creationId="{8A93B049-D074-FEF4-75A8-A7845F246B10}"/>
          </ac:spMkLst>
        </pc:spChg>
        <pc:spChg chg="add mod">
          <ac:chgData name="Nikki Papenfus" userId="2a405823-0c8b-419b-afb6-8159926c2e17" providerId="ADAL" clId="{8581FDF7-CA15-4CF0-B1F5-3E2A6C15BBCB}" dt="2024-10-18T10:54:41.008" v="2924" actId="13926"/>
          <ac:spMkLst>
            <pc:docMk/>
            <pc:sldMk cId="2623179362" sldId="542"/>
            <ac:spMk id="9" creationId="{162A34F1-3388-170F-C447-99851E6BC135}"/>
          </ac:spMkLst>
        </pc:spChg>
        <pc:spChg chg="add mod">
          <ac:chgData name="Nikki Papenfus" userId="2a405823-0c8b-419b-afb6-8159926c2e17" providerId="ADAL" clId="{8581FDF7-CA15-4CF0-B1F5-3E2A6C15BBCB}" dt="2024-10-18T08:07:49.252" v="318" actId="1036"/>
          <ac:spMkLst>
            <pc:docMk/>
            <pc:sldMk cId="2623179362" sldId="542"/>
            <ac:spMk id="10" creationId="{3F7392A0-6220-30E0-04E4-6DCAAC9C95C4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12" creationId="{E10564CD-50D5-1E9F-69FF-3AB955095648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13" creationId="{5A5FF434-A8E9-C3AE-5123-D0100ED985D3}"/>
          </ac:spMkLst>
        </pc:spChg>
        <pc:spChg chg="add mod">
          <ac:chgData name="Nikki Papenfus" userId="2a405823-0c8b-419b-afb6-8159926c2e17" providerId="ADAL" clId="{8581FDF7-CA15-4CF0-B1F5-3E2A6C15BBCB}" dt="2024-10-18T08:07:49.252" v="318" actId="1036"/>
          <ac:spMkLst>
            <pc:docMk/>
            <pc:sldMk cId="2623179362" sldId="542"/>
            <ac:spMk id="14" creationId="{0484D89C-3447-E6DC-ACD3-22C8191A177F}"/>
          </ac:spMkLst>
        </pc:spChg>
        <pc:spChg chg="add del mod">
          <ac:chgData name="Nikki Papenfus" userId="2a405823-0c8b-419b-afb6-8159926c2e17" providerId="ADAL" clId="{8581FDF7-CA15-4CF0-B1F5-3E2A6C15BBCB}" dt="2024-10-18T08:20:17.208" v="556" actId="478"/>
          <ac:spMkLst>
            <pc:docMk/>
            <pc:sldMk cId="2623179362" sldId="542"/>
            <ac:spMk id="15" creationId="{66228F81-91B6-1442-CB6F-FC9D0498D00A}"/>
          </ac:spMkLst>
        </pc:spChg>
        <pc:spChg chg="ord">
          <ac:chgData name="Nikki Papenfus" userId="2a405823-0c8b-419b-afb6-8159926c2e17" providerId="ADAL" clId="{8581FDF7-CA15-4CF0-B1F5-3E2A6C15BBCB}" dt="2024-10-18T08:29:42.098" v="701" actId="167"/>
          <ac:spMkLst>
            <pc:docMk/>
            <pc:sldMk cId="2623179362" sldId="542"/>
            <ac:spMk id="17" creationId="{B8A73F13-0D97-5507-21DE-C6053537FC93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18" creationId="{2945DAFA-882C-5276-252A-D899CE21E74B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19" creationId="{C3CBB6CF-CD7E-8833-5CA2-5FB84CF66F46}"/>
          </ac:spMkLst>
        </pc:spChg>
        <pc:spChg chg="add del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20" creationId="{62869FA5-B579-8174-8E77-2E608E476654}"/>
          </ac:spMkLst>
        </pc:spChg>
        <pc:spChg chg="add del mod">
          <ac:chgData name="Nikki Papenfus" userId="2a405823-0c8b-419b-afb6-8159926c2e17" providerId="ADAL" clId="{8581FDF7-CA15-4CF0-B1F5-3E2A6C15BBCB}" dt="2024-10-18T08:18:59.409" v="539" actId="478"/>
          <ac:spMkLst>
            <pc:docMk/>
            <pc:sldMk cId="2623179362" sldId="542"/>
            <ac:spMk id="21" creationId="{D1470E08-DFBD-E8B3-506C-CD407C5ECB6A}"/>
          </ac:spMkLst>
        </pc:spChg>
        <pc:spChg chg="add del mod">
          <ac:chgData name="Nikki Papenfus" userId="2a405823-0c8b-419b-afb6-8159926c2e17" providerId="ADAL" clId="{8581FDF7-CA15-4CF0-B1F5-3E2A6C15BBCB}" dt="2024-10-18T08:18:51.426" v="536" actId="478"/>
          <ac:spMkLst>
            <pc:docMk/>
            <pc:sldMk cId="2623179362" sldId="542"/>
            <ac:spMk id="23" creationId="{4FB223F4-B003-64AC-9D3C-150C2A082790}"/>
          </ac:spMkLst>
        </pc:spChg>
        <pc:spChg chg="add mod ord">
          <ac:chgData name="Nikki Papenfus" userId="2a405823-0c8b-419b-afb6-8159926c2e17" providerId="ADAL" clId="{8581FDF7-CA15-4CF0-B1F5-3E2A6C15BBCB}" dt="2024-10-18T11:15:31.221" v="3564" actId="170"/>
          <ac:spMkLst>
            <pc:docMk/>
            <pc:sldMk cId="2623179362" sldId="542"/>
            <ac:spMk id="24" creationId="{19A48ADC-E364-2C87-1C33-A5C19E28229A}"/>
          </ac:spMkLst>
        </pc:spChg>
        <pc:spChg chg="add mod">
          <ac:chgData name="Nikki Papenfus" userId="2a405823-0c8b-419b-afb6-8159926c2e17" providerId="ADAL" clId="{8581FDF7-CA15-4CF0-B1F5-3E2A6C15BBCB}" dt="2024-10-18T10:55:59.911" v="3003" actId="13926"/>
          <ac:spMkLst>
            <pc:docMk/>
            <pc:sldMk cId="2623179362" sldId="542"/>
            <ac:spMk id="25" creationId="{7626F863-1CF9-F854-E013-223B00C66967}"/>
          </ac:spMkLst>
        </pc:spChg>
        <pc:spChg chg="add mod ord">
          <ac:chgData name="Nikki Papenfus" userId="2a405823-0c8b-419b-afb6-8159926c2e17" providerId="ADAL" clId="{8581FDF7-CA15-4CF0-B1F5-3E2A6C15BBCB}" dt="2024-10-18T11:15:31.221" v="3564" actId="170"/>
          <ac:spMkLst>
            <pc:docMk/>
            <pc:sldMk cId="2623179362" sldId="542"/>
            <ac:spMk id="27" creationId="{72E90376-8762-A3D5-686D-56E81778FF8B}"/>
          </ac:spMkLst>
        </pc:spChg>
        <pc:spChg chg="add mod">
          <ac:chgData name="Nikki Papenfus" userId="2a405823-0c8b-419b-afb6-8159926c2e17" providerId="ADAL" clId="{8581FDF7-CA15-4CF0-B1F5-3E2A6C15BBCB}" dt="2024-10-18T10:56:01.593" v="3004" actId="13926"/>
          <ac:spMkLst>
            <pc:docMk/>
            <pc:sldMk cId="2623179362" sldId="542"/>
            <ac:spMk id="28" creationId="{B1808C95-3292-4D2A-2FB8-A18D9F9C7C9D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29" creationId="{7D7AFCAB-58D7-7564-73A4-4AA781F94D8A}"/>
          </ac:spMkLst>
        </pc:spChg>
        <pc:spChg chg="add del mod">
          <ac:chgData name="Nikki Papenfus" userId="2a405823-0c8b-419b-afb6-8159926c2e17" providerId="ADAL" clId="{8581FDF7-CA15-4CF0-B1F5-3E2A6C15BBCB}" dt="2024-10-18T08:19:09.113" v="544" actId="478"/>
          <ac:spMkLst>
            <pc:docMk/>
            <pc:sldMk cId="2623179362" sldId="542"/>
            <ac:spMk id="30" creationId="{5FFF8BA5-75B8-7D75-8530-394EBD6AE296}"/>
          </ac:spMkLst>
        </pc:spChg>
        <pc:spChg chg="add mod ord">
          <ac:chgData name="Nikki Papenfus" userId="2a405823-0c8b-419b-afb6-8159926c2e17" providerId="ADAL" clId="{8581FDF7-CA15-4CF0-B1F5-3E2A6C15BBCB}" dt="2024-10-18T11:15:31.221" v="3564" actId="170"/>
          <ac:spMkLst>
            <pc:docMk/>
            <pc:sldMk cId="2623179362" sldId="542"/>
            <ac:spMk id="32" creationId="{17EAAB5F-A1E7-FDF5-DCD8-610AB045518D}"/>
          </ac:spMkLst>
        </pc:spChg>
        <pc:spChg chg="add mod">
          <ac:chgData name="Nikki Papenfus" userId="2a405823-0c8b-419b-afb6-8159926c2e17" providerId="ADAL" clId="{8581FDF7-CA15-4CF0-B1F5-3E2A6C15BBCB}" dt="2024-10-18T10:55:58.339" v="3002" actId="13926"/>
          <ac:spMkLst>
            <pc:docMk/>
            <pc:sldMk cId="2623179362" sldId="542"/>
            <ac:spMk id="33" creationId="{E80C934C-1CB5-B922-F78F-69A73675C8E7}"/>
          </ac:spMkLst>
        </pc:spChg>
        <pc:spChg chg="add mod">
          <ac:chgData name="Nikki Papenfus" userId="2a405823-0c8b-419b-afb6-8159926c2e17" providerId="ADAL" clId="{8581FDF7-CA15-4CF0-B1F5-3E2A6C15BBCB}" dt="2024-10-18T08:24:39.852" v="647" actId="1036"/>
          <ac:spMkLst>
            <pc:docMk/>
            <pc:sldMk cId="2623179362" sldId="542"/>
            <ac:spMk id="34" creationId="{5D0FF8A8-9AD0-974F-C835-83E3D3267553}"/>
          </ac:spMkLst>
        </pc:spChg>
        <pc:spChg chg="add del mod">
          <ac:chgData name="Nikki Papenfus" userId="2a405823-0c8b-419b-afb6-8159926c2e17" providerId="ADAL" clId="{8581FDF7-CA15-4CF0-B1F5-3E2A6C15BBCB}" dt="2024-10-18T08:20:10.539" v="551" actId="478"/>
          <ac:spMkLst>
            <pc:docMk/>
            <pc:sldMk cId="2623179362" sldId="542"/>
            <ac:spMk id="36" creationId="{2F66E9D4-0BF9-0341-2C10-07CE1EE3842A}"/>
          </ac:spMkLst>
        </pc:spChg>
        <pc:spChg chg="add del">
          <ac:chgData name="Nikki Papenfus" userId="2a405823-0c8b-419b-afb6-8159926c2e17" providerId="ADAL" clId="{8581FDF7-CA15-4CF0-B1F5-3E2A6C15BBCB}" dt="2024-10-18T08:18:03.545" v="533" actId="478"/>
          <ac:spMkLst>
            <pc:docMk/>
            <pc:sldMk cId="2623179362" sldId="542"/>
            <ac:spMk id="39" creationId="{C62EE261-9DAC-8C2B-A5E7-E4BA5F7454DC}"/>
          </ac:spMkLst>
        </pc:spChg>
        <pc:spChg chg="mod">
          <ac:chgData name="Nikki Papenfus" userId="2a405823-0c8b-419b-afb6-8159926c2e17" providerId="ADAL" clId="{8581FDF7-CA15-4CF0-B1F5-3E2A6C15BBCB}" dt="2024-10-18T08:18:48.107" v="535"/>
          <ac:spMkLst>
            <pc:docMk/>
            <pc:sldMk cId="2623179362" sldId="542"/>
            <ac:spMk id="41" creationId="{B642AE32-E0BA-AD08-AC2E-632F7281672F}"/>
          </ac:spMkLst>
        </pc:spChg>
        <pc:spChg chg="mod">
          <ac:chgData name="Nikki Papenfus" userId="2a405823-0c8b-419b-afb6-8159926c2e17" providerId="ADAL" clId="{8581FDF7-CA15-4CF0-B1F5-3E2A6C15BBCB}" dt="2024-10-18T08:18:48.107" v="535"/>
          <ac:spMkLst>
            <pc:docMk/>
            <pc:sldMk cId="2623179362" sldId="542"/>
            <ac:spMk id="44" creationId="{B7CC2F8A-4B8D-ED88-D4DF-7CCD6FF1B228}"/>
          </ac:spMkLst>
        </pc:spChg>
        <pc:spChg chg="mod">
          <ac:chgData name="Nikki Papenfus" userId="2a405823-0c8b-419b-afb6-8159926c2e17" providerId="ADAL" clId="{8581FDF7-CA15-4CF0-B1F5-3E2A6C15BBCB}" dt="2024-10-18T08:18:48.107" v="535"/>
          <ac:spMkLst>
            <pc:docMk/>
            <pc:sldMk cId="2623179362" sldId="542"/>
            <ac:spMk id="47" creationId="{2E6732BF-4908-B0FB-768D-E7BD59217D81}"/>
          </ac:spMkLst>
        </pc:spChg>
        <pc:spChg chg="mod">
          <ac:chgData name="Nikki Papenfus" userId="2a405823-0c8b-419b-afb6-8159926c2e17" providerId="ADAL" clId="{8581FDF7-CA15-4CF0-B1F5-3E2A6C15BBCB}" dt="2024-10-18T08:18:48.107" v="535"/>
          <ac:spMkLst>
            <pc:docMk/>
            <pc:sldMk cId="2623179362" sldId="542"/>
            <ac:spMk id="50" creationId="{329E881B-9287-D9F7-0F0A-EFF58A0492A4}"/>
          </ac:spMkLst>
        </pc:spChg>
        <pc:spChg chg="mod">
          <ac:chgData name="Nikki Papenfus" userId="2a405823-0c8b-419b-afb6-8159926c2e17" providerId="ADAL" clId="{8581FDF7-CA15-4CF0-B1F5-3E2A6C15BBCB}" dt="2024-10-18T08:20:07.486" v="550"/>
          <ac:spMkLst>
            <pc:docMk/>
            <pc:sldMk cId="2623179362" sldId="542"/>
            <ac:spMk id="53" creationId="{64106BA6-138B-4FFA-37F4-188F6500C5A2}"/>
          </ac:spMkLst>
        </pc:spChg>
        <pc:spChg chg="mod">
          <ac:chgData name="Nikki Papenfus" userId="2a405823-0c8b-419b-afb6-8159926c2e17" providerId="ADAL" clId="{8581FDF7-CA15-4CF0-B1F5-3E2A6C15BBCB}" dt="2024-10-18T08:20:13.388" v="553"/>
          <ac:spMkLst>
            <pc:docMk/>
            <pc:sldMk cId="2623179362" sldId="542"/>
            <ac:spMk id="56" creationId="{46C840BA-B131-22C6-8574-B4D8B444DE59}"/>
          </ac:spMkLst>
        </pc:spChg>
        <pc:spChg chg="mod">
          <ac:chgData name="Nikki Papenfus" userId="2a405823-0c8b-419b-afb6-8159926c2e17" providerId="ADAL" clId="{8581FDF7-CA15-4CF0-B1F5-3E2A6C15BBCB}" dt="2024-10-18T08:20:18.908" v="557"/>
          <ac:spMkLst>
            <pc:docMk/>
            <pc:sldMk cId="2623179362" sldId="542"/>
            <ac:spMk id="59" creationId="{69EA561B-9B2E-604E-6DD9-9CF1BEC2EF08}"/>
          </ac:spMkLst>
        </pc:spChg>
        <pc:spChg chg="mod">
          <ac:chgData name="Nikki Papenfus" userId="2a405823-0c8b-419b-afb6-8159926c2e17" providerId="ADAL" clId="{8581FDF7-CA15-4CF0-B1F5-3E2A6C15BBCB}" dt="2024-10-18T08:25:12.591" v="649" actId="207"/>
          <ac:spMkLst>
            <pc:docMk/>
            <pc:sldMk cId="2623179362" sldId="542"/>
            <ac:spMk id="64" creationId="{D15CE4BD-D443-BED8-7F69-21D3A2809556}"/>
          </ac:spMkLst>
        </pc:spChg>
        <pc:spChg chg="add del mod">
          <ac:chgData name="Nikki Papenfus" userId="2a405823-0c8b-419b-afb6-8159926c2e17" providerId="ADAL" clId="{8581FDF7-CA15-4CF0-B1F5-3E2A6C15BBCB}" dt="2024-10-18T08:26:24.399" v="669" actId="478"/>
          <ac:spMkLst>
            <pc:docMk/>
            <pc:sldMk cId="2623179362" sldId="542"/>
            <ac:spMk id="66" creationId="{9AFF2CC3-6CDB-C481-B3E6-C95851C91C00}"/>
          </ac:spMkLst>
        </pc:spChg>
        <pc:spChg chg="add del mod">
          <ac:chgData name="Nikki Papenfus" userId="2a405823-0c8b-419b-afb6-8159926c2e17" providerId="ADAL" clId="{8581FDF7-CA15-4CF0-B1F5-3E2A6C15BBCB}" dt="2024-10-18T08:29:02.867" v="690" actId="478"/>
          <ac:spMkLst>
            <pc:docMk/>
            <pc:sldMk cId="2623179362" sldId="542"/>
            <ac:spMk id="67" creationId="{6368D9AB-6BDA-85D8-3778-96FCBB6DAD0D}"/>
          </ac:spMkLst>
        </pc:spChg>
        <pc:spChg chg="add mod ord">
          <ac:chgData name="Nikki Papenfus" userId="2a405823-0c8b-419b-afb6-8159926c2e17" providerId="ADAL" clId="{8581FDF7-CA15-4CF0-B1F5-3E2A6C15BBCB}" dt="2024-10-18T08:30:26.175" v="713" actId="14100"/>
          <ac:spMkLst>
            <pc:docMk/>
            <pc:sldMk cId="2623179362" sldId="542"/>
            <ac:spMk id="68" creationId="{107C1BE9-4807-44C1-694A-6EDC515C3550}"/>
          </ac:spMkLst>
        </pc:spChg>
        <pc:spChg chg="add mod ord">
          <ac:chgData name="Nikki Papenfus" userId="2a405823-0c8b-419b-afb6-8159926c2e17" providerId="ADAL" clId="{8581FDF7-CA15-4CF0-B1F5-3E2A6C15BBCB}" dt="2024-10-18T08:30:07.464" v="712" actId="1036"/>
          <ac:spMkLst>
            <pc:docMk/>
            <pc:sldMk cId="2623179362" sldId="542"/>
            <ac:spMk id="69" creationId="{A3A90A80-D802-CAFC-5AA4-8E1D7593C81E}"/>
          </ac:spMkLst>
        </pc:spChg>
        <pc:grpChg chg="add mod">
          <ac:chgData name="Nikki Papenfus" userId="2a405823-0c8b-419b-afb6-8159926c2e17" providerId="ADAL" clId="{8581FDF7-CA15-4CF0-B1F5-3E2A6C15BBCB}" dt="2024-10-18T08:20:44.100" v="563" actId="1076"/>
          <ac:grpSpMkLst>
            <pc:docMk/>
            <pc:sldMk cId="2623179362" sldId="542"/>
            <ac:grpSpMk id="40" creationId="{E8870924-392B-3135-D3E0-8E1A1D765156}"/>
          </ac:grpSpMkLst>
        </pc:grpChg>
        <pc:grpChg chg="add mod">
          <ac:chgData name="Nikki Papenfus" userId="2a405823-0c8b-419b-afb6-8159926c2e17" providerId="ADAL" clId="{8581FDF7-CA15-4CF0-B1F5-3E2A6C15BBCB}" dt="2024-10-18T08:24:39.852" v="647" actId="1036"/>
          <ac:grpSpMkLst>
            <pc:docMk/>
            <pc:sldMk cId="2623179362" sldId="542"/>
            <ac:grpSpMk id="43" creationId="{9F8B291E-F1B6-A996-23DA-B26A65C46EB1}"/>
          </ac:grpSpMkLst>
        </pc:grpChg>
        <pc:grpChg chg="add mod">
          <ac:chgData name="Nikki Papenfus" userId="2a405823-0c8b-419b-afb6-8159926c2e17" providerId="ADAL" clId="{8581FDF7-CA15-4CF0-B1F5-3E2A6C15BBCB}" dt="2024-10-18T08:24:39.852" v="647" actId="1036"/>
          <ac:grpSpMkLst>
            <pc:docMk/>
            <pc:sldMk cId="2623179362" sldId="542"/>
            <ac:grpSpMk id="46" creationId="{4CC169E6-9CB8-7170-F371-2CD76DE14977}"/>
          </ac:grpSpMkLst>
        </pc:grpChg>
        <pc:grpChg chg="add mod">
          <ac:chgData name="Nikki Papenfus" userId="2a405823-0c8b-419b-afb6-8159926c2e17" providerId="ADAL" clId="{8581FDF7-CA15-4CF0-B1F5-3E2A6C15BBCB}" dt="2024-10-18T08:24:39.852" v="647" actId="1036"/>
          <ac:grpSpMkLst>
            <pc:docMk/>
            <pc:sldMk cId="2623179362" sldId="542"/>
            <ac:grpSpMk id="49" creationId="{339FA935-0976-E81B-B384-76A6992B9E4A}"/>
          </ac:grpSpMkLst>
        </pc:grpChg>
        <pc:grpChg chg="add mod">
          <ac:chgData name="Nikki Papenfus" userId="2a405823-0c8b-419b-afb6-8159926c2e17" providerId="ADAL" clId="{8581FDF7-CA15-4CF0-B1F5-3E2A6C15BBCB}" dt="2024-10-18T08:28:12.206" v="683" actId="1076"/>
          <ac:grpSpMkLst>
            <pc:docMk/>
            <pc:sldMk cId="2623179362" sldId="542"/>
            <ac:grpSpMk id="52" creationId="{C110F14F-8167-8DC6-4D83-D6108824665F}"/>
          </ac:grpSpMkLst>
        </pc:grpChg>
        <pc:grpChg chg="add mod">
          <ac:chgData name="Nikki Papenfus" userId="2a405823-0c8b-419b-afb6-8159926c2e17" providerId="ADAL" clId="{8581FDF7-CA15-4CF0-B1F5-3E2A6C15BBCB}" dt="2024-10-18T08:24:39.852" v="647" actId="1036"/>
          <ac:grpSpMkLst>
            <pc:docMk/>
            <pc:sldMk cId="2623179362" sldId="542"/>
            <ac:grpSpMk id="55" creationId="{187E7C6E-9849-BFBD-A2C1-6EBCF5A0C271}"/>
          </ac:grpSpMkLst>
        </pc:grpChg>
        <pc:grpChg chg="add mod">
          <ac:chgData name="Nikki Papenfus" userId="2a405823-0c8b-419b-afb6-8159926c2e17" providerId="ADAL" clId="{8581FDF7-CA15-4CF0-B1F5-3E2A6C15BBCB}" dt="2024-10-18T08:24:39.852" v="647" actId="1036"/>
          <ac:grpSpMkLst>
            <pc:docMk/>
            <pc:sldMk cId="2623179362" sldId="542"/>
            <ac:grpSpMk id="58" creationId="{980CAE53-FA87-28A2-08C9-F31966810B45}"/>
          </ac:grpSpMkLst>
        </pc:grpChg>
        <pc:grpChg chg="add mod">
          <ac:chgData name="Nikki Papenfus" userId="2a405823-0c8b-419b-afb6-8159926c2e17" providerId="ADAL" clId="{8581FDF7-CA15-4CF0-B1F5-3E2A6C15BBCB}" dt="2024-10-18T08:28:20.602" v="684" actId="1076"/>
          <ac:grpSpMkLst>
            <pc:docMk/>
            <pc:sldMk cId="2623179362" sldId="542"/>
            <ac:grpSpMk id="63" creationId="{87CA1EE1-6C6D-D4D0-0EAF-18355E8175DC}"/>
          </ac:grpSpMkLst>
        </pc:grpChg>
        <pc:picChg chg="add mod">
          <ac:chgData name="Nikki Papenfus" userId="2a405823-0c8b-419b-afb6-8159926c2e17" providerId="ADAL" clId="{8581FDF7-CA15-4CF0-B1F5-3E2A6C15BBCB}" dt="2024-10-18T08:23:29.112" v="613" actId="1076"/>
          <ac:picMkLst>
            <pc:docMk/>
            <pc:sldMk cId="2623179362" sldId="542"/>
            <ac:picMk id="8" creationId="{C93AD7B5-1002-6FA2-1EA8-D1F010B22EAB}"/>
          </ac:picMkLst>
        </pc:picChg>
        <pc:picChg chg="add mod">
          <ac:chgData name="Nikki Papenfus" userId="2a405823-0c8b-419b-afb6-8159926c2e17" providerId="ADAL" clId="{8581FDF7-CA15-4CF0-B1F5-3E2A6C15BBCB}" dt="2024-10-18T08:23:29.112" v="613" actId="1076"/>
          <ac:picMkLst>
            <pc:docMk/>
            <pc:sldMk cId="2623179362" sldId="542"/>
            <ac:picMk id="11" creationId="{028CA6E6-2919-077C-8F7B-2E69DC5399A1}"/>
          </ac:picMkLst>
        </pc:picChg>
        <pc:picChg chg="add del mod">
          <ac:chgData name="Nikki Papenfus" userId="2a405823-0c8b-419b-afb6-8159926c2e17" providerId="ADAL" clId="{8581FDF7-CA15-4CF0-B1F5-3E2A6C15BBCB}" dt="2024-10-18T08:20:16.374" v="555" actId="478"/>
          <ac:picMkLst>
            <pc:docMk/>
            <pc:sldMk cId="2623179362" sldId="542"/>
            <ac:picMk id="16" creationId="{36E46140-5792-C791-D97D-3C3B9F0861BB}"/>
          </ac:picMkLst>
        </pc:picChg>
        <pc:picChg chg="add del mod">
          <ac:chgData name="Nikki Papenfus" userId="2a405823-0c8b-419b-afb6-8159926c2e17" providerId="ADAL" clId="{8581FDF7-CA15-4CF0-B1F5-3E2A6C15BBCB}" dt="2024-10-18T08:19:03.672" v="542" actId="478"/>
          <ac:picMkLst>
            <pc:docMk/>
            <pc:sldMk cId="2623179362" sldId="542"/>
            <ac:picMk id="22" creationId="{5C720FE1-F590-C191-4393-CDBAE2FFDC79}"/>
          </ac:picMkLst>
        </pc:picChg>
        <pc:picChg chg="add del mod">
          <ac:chgData name="Nikki Papenfus" userId="2a405823-0c8b-419b-afb6-8159926c2e17" providerId="ADAL" clId="{8581FDF7-CA15-4CF0-B1F5-3E2A6C15BBCB}" dt="2024-10-18T08:18:52.542" v="537" actId="478"/>
          <ac:picMkLst>
            <pc:docMk/>
            <pc:sldMk cId="2623179362" sldId="542"/>
            <ac:picMk id="26" creationId="{72EC5E98-B30F-42C8-50EF-A8C37E83B9DB}"/>
          </ac:picMkLst>
        </pc:picChg>
        <pc:picChg chg="add del mod">
          <ac:chgData name="Nikki Papenfus" userId="2a405823-0c8b-419b-afb6-8159926c2e17" providerId="ADAL" clId="{8581FDF7-CA15-4CF0-B1F5-3E2A6C15BBCB}" dt="2024-10-18T08:19:09.902" v="545" actId="478"/>
          <ac:picMkLst>
            <pc:docMk/>
            <pc:sldMk cId="2623179362" sldId="542"/>
            <ac:picMk id="31" creationId="{B635AA1A-05C7-6713-3143-09B994232D70}"/>
          </ac:picMkLst>
        </pc:picChg>
        <pc:picChg chg="add mod">
          <ac:chgData name="Nikki Papenfus" userId="2a405823-0c8b-419b-afb6-8159926c2e17" providerId="ADAL" clId="{8581FDF7-CA15-4CF0-B1F5-3E2A6C15BBCB}" dt="2024-10-18T08:20:38.023" v="562" actId="1076"/>
          <ac:picMkLst>
            <pc:docMk/>
            <pc:sldMk cId="2623179362" sldId="542"/>
            <ac:picMk id="35" creationId="{9C96FBE6-2C07-DA30-5296-60844A3A2257}"/>
          </ac:picMkLst>
        </pc:picChg>
        <pc:picChg chg="add del mod">
          <ac:chgData name="Nikki Papenfus" userId="2a405823-0c8b-419b-afb6-8159926c2e17" providerId="ADAL" clId="{8581FDF7-CA15-4CF0-B1F5-3E2A6C15BBCB}" dt="2024-10-18T08:20:11.829" v="552" actId="478"/>
          <ac:picMkLst>
            <pc:docMk/>
            <pc:sldMk cId="2623179362" sldId="542"/>
            <ac:picMk id="37" creationId="{64679D9C-857D-0F5F-0BAD-D845B1FBBBF8}"/>
          </ac:picMkLst>
        </pc:picChg>
        <pc:picChg chg="add mod">
          <ac:chgData name="Nikki Papenfus" userId="2a405823-0c8b-419b-afb6-8159926c2e17" providerId="ADAL" clId="{8581FDF7-CA15-4CF0-B1F5-3E2A6C15BBCB}" dt="2024-10-18T08:23:29.112" v="613" actId="1076"/>
          <ac:picMkLst>
            <pc:docMk/>
            <pc:sldMk cId="2623179362" sldId="542"/>
            <ac:picMk id="38" creationId="{91B1C954-A7FC-3509-F98F-86F0A381E878}"/>
          </ac:picMkLst>
        </pc:picChg>
        <pc:picChg chg="mod">
          <ac:chgData name="Nikki Papenfus" userId="2a405823-0c8b-419b-afb6-8159926c2e17" providerId="ADAL" clId="{8581FDF7-CA15-4CF0-B1F5-3E2A6C15BBCB}" dt="2024-10-18T08:18:48.107" v="535"/>
          <ac:picMkLst>
            <pc:docMk/>
            <pc:sldMk cId="2623179362" sldId="542"/>
            <ac:picMk id="42" creationId="{8AED40E8-7748-876C-202E-397C9EC00689}"/>
          </ac:picMkLst>
        </pc:picChg>
        <pc:picChg chg="mod">
          <ac:chgData name="Nikki Papenfus" userId="2a405823-0c8b-419b-afb6-8159926c2e17" providerId="ADAL" clId="{8581FDF7-CA15-4CF0-B1F5-3E2A6C15BBCB}" dt="2024-10-18T08:18:48.107" v="535"/>
          <ac:picMkLst>
            <pc:docMk/>
            <pc:sldMk cId="2623179362" sldId="542"/>
            <ac:picMk id="45" creationId="{9C1D12CA-4ABF-D1D8-9CA0-738ADF4EC145}"/>
          </ac:picMkLst>
        </pc:picChg>
        <pc:picChg chg="mod">
          <ac:chgData name="Nikki Papenfus" userId="2a405823-0c8b-419b-afb6-8159926c2e17" providerId="ADAL" clId="{8581FDF7-CA15-4CF0-B1F5-3E2A6C15BBCB}" dt="2024-10-18T08:18:48.107" v="535"/>
          <ac:picMkLst>
            <pc:docMk/>
            <pc:sldMk cId="2623179362" sldId="542"/>
            <ac:picMk id="48" creationId="{DF5C2F08-08EE-EABF-044B-C0973312C664}"/>
          </ac:picMkLst>
        </pc:picChg>
        <pc:picChg chg="mod">
          <ac:chgData name="Nikki Papenfus" userId="2a405823-0c8b-419b-afb6-8159926c2e17" providerId="ADAL" clId="{8581FDF7-CA15-4CF0-B1F5-3E2A6C15BBCB}" dt="2024-10-18T08:18:48.107" v="535"/>
          <ac:picMkLst>
            <pc:docMk/>
            <pc:sldMk cId="2623179362" sldId="542"/>
            <ac:picMk id="51" creationId="{19EEC874-048B-72B8-F926-03B76E9E7395}"/>
          </ac:picMkLst>
        </pc:picChg>
        <pc:picChg chg="mod">
          <ac:chgData name="Nikki Papenfus" userId="2a405823-0c8b-419b-afb6-8159926c2e17" providerId="ADAL" clId="{8581FDF7-CA15-4CF0-B1F5-3E2A6C15BBCB}" dt="2024-10-18T08:20:07.486" v="550"/>
          <ac:picMkLst>
            <pc:docMk/>
            <pc:sldMk cId="2623179362" sldId="542"/>
            <ac:picMk id="54" creationId="{2D9BCE63-9193-BACD-4328-BCF719086173}"/>
          </ac:picMkLst>
        </pc:picChg>
        <pc:picChg chg="mod">
          <ac:chgData name="Nikki Papenfus" userId="2a405823-0c8b-419b-afb6-8159926c2e17" providerId="ADAL" clId="{8581FDF7-CA15-4CF0-B1F5-3E2A6C15BBCB}" dt="2024-10-18T08:20:13.388" v="553"/>
          <ac:picMkLst>
            <pc:docMk/>
            <pc:sldMk cId="2623179362" sldId="542"/>
            <ac:picMk id="57" creationId="{C73F56CA-77E7-BD44-B42C-7E284DABE4E1}"/>
          </ac:picMkLst>
        </pc:picChg>
        <pc:picChg chg="mod">
          <ac:chgData name="Nikki Papenfus" userId="2a405823-0c8b-419b-afb6-8159926c2e17" providerId="ADAL" clId="{8581FDF7-CA15-4CF0-B1F5-3E2A6C15BBCB}" dt="2024-10-18T08:20:18.908" v="557"/>
          <ac:picMkLst>
            <pc:docMk/>
            <pc:sldMk cId="2623179362" sldId="542"/>
            <ac:picMk id="60" creationId="{8652121D-1AB3-61A6-EBBB-425FE273AEDE}"/>
          </ac:picMkLst>
        </pc:picChg>
        <pc:picChg chg="add mod">
          <ac:chgData name="Nikki Papenfus" userId="2a405823-0c8b-419b-afb6-8159926c2e17" providerId="ADAL" clId="{8581FDF7-CA15-4CF0-B1F5-3E2A6C15BBCB}" dt="2024-10-18T10:55:37.499" v="2999" actId="1076"/>
          <ac:picMkLst>
            <pc:docMk/>
            <pc:sldMk cId="2623179362" sldId="542"/>
            <ac:picMk id="61" creationId="{3548B59F-5B7A-8B10-6B2C-6F2F88220BA3}"/>
          </ac:picMkLst>
        </pc:picChg>
        <pc:picChg chg="add mod modCrop">
          <ac:chgData name="Nikki Papenfus" userId="2a405823-0c8b-419b-afb6-8159926c2e17" providerId="ADAL" clId="{8581FDF7-CA15-4CF0-B1F5-3E2A6C15BBCB}" dt="2024-10-18T10:55:42.125" v="3000" actId="207"/>
          <ac:picMkLst>
            <pc:docMk/>
            <pc:sldMk cId="2623179362" sldId="542"/>
            <ac:picMk id="62" creationId="{F445E960-BE53-528C-73FC-37C894BD5EA4}"/>
          </ac:picMkLst>
        </pc:picChg>
        <pc:picChg chg="mod">
          <ac:chgData name="Nikki Papenfus" userId="2a405823-0c8b-419b-afb6-8159926c2e17" providerId="ADAL" clId="{8581FDF7-CA15-4CF0-B1F5-3E2A6C15BBCB}" dt="2024-10-18T08:25:12.591" v="649" actId="207"/>
          <ac:picMkLst>
            <pc:docMk/>
            <pc:sldMk cId="2623179362" sldId="542"/>
            <ac:picMk id="65" creationId="{5B638961-255E-6557-2354-BE96CAC4816E}"/>
          </ac:picMkLst>
        </pc:picChg>
      </pc:sldChg>
      <pc:sldChg chg="addSp delSp modSp add mod ord modTransition">
        <pc:chgData name="Nikki Papenfus" userId="2a405823-0c8b-419b-afb6-8159926c2e17" providerId="ADAL" clId="{8581FDF7-CA15-4CF0-B1F5-3E2A6C15BBCB}" dt="2024-10-18T15:27:24.982" v="6643"/>
        <pc:sldMkLst>
          <pc:docMk/>
          <pc:sldMk cId="1794861548" sldId="543"/>
        </pc:sldMkLst>
        <pc:spChg chg="mod">
          <ac:chgData name="Nikki Papenfus" userId="2a405823-0c8b-419b-afb6-8159926c2e17" providerId="ADAL" clId="{8581FDF7-CA15-4CF0-B1F5-3E2A6C15BBCB}" dt="2024-10-18T08:08:14.403" v="352" actId="20577"/>
          <ac:spMkLst>
            <pc:docMk/>
            <pc:sldMk cId="1794861548" sldId="543"/>
            <ac:spMk id="2" creationId="{42D2DC45-D3F2-25DA-90C6-7D2CDCC4A86E}"/>
          </ac:spMkLst>
        </pc:spChg>
        <pc:spChg chg="add del mod">
          <ac:chgData name="Nikki Papenfus" userId="2a405823-0c8b-419b-afb6-8159926c2e17" providerId="ADAL" clId="{8581FDF7-CA15-4CF0-B1F5-3E2A6C15BBCB}" dt="2024-10-18T08:10:11.794" v="410" actId="478"/>
          <ac:spMkLst>
            <pc:docMk/>
            <pc:sldMk cId="1794861548" sldId="543"/>
            <ac:spMk id="3" creationId="{46C46795-BD83-018F-B99B-CAC079B78841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5" creationId="{F17C5596-DA5F-13BC-0728-8B5DEAB1C77C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6" creationId="{3A38F3F5-B70E-96F9-40E0-71B0ADD7AE84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7" creationId="{A4E536B0-1F12-3712-995B-5644ADAFC3C3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8" creationId="{8EDF3860-B5CE-C229-D7D6-C044C8663AB0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10" creationId="{86104FEA-1C7A-CF4D-E48A-A8B613EE22FD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11" creationId="{C0CF30A6-E12B-0F43-7A55-C123A2A48903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12" creationId="{F76FC9BF-68A2-4029-48EE-D32CF0F73F4A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13" creationId="{52285203-136E-77A7-8355-AB94616CE967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15" creationId="{637EF32A-FE00-213D-FD14-D3E627146EAD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18" creationId="{B012BE2F-91BA-AFBB-7FB1-B56F4CB4B898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19" creationId="{CAEDADB2-0282-03D0-B9CC-8F254FDEFDF8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20" creationId="{3D388CC9-6636-FD39-CE77-49075C2EB7D2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21" creationId="{13B714BC-40CC-C7AA-A018-C0306597A09A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22" creationId="{42793774-B7F7-9B43-9E48-3CB43580A2F8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3" creationId="{BFF939F8-5AF1-68E1-E0CB-4F4EE2C516C6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4" creationId="{C9314C9F-606C-E502-32AD-FF5EA8F4C435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5" creationId="{3E4ADCE7-FEDB-C0FE-2416-E3E8D4698880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6" creationId="{3683D917-0428-853C-F087-A21802ED5B59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7" creationId="{A23E6E7D-8E37-543D-AB7C-1811E30853DA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8" creationId="{04AF620A-1939-2088-463F-364D0AA76576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29" creationId="{FB55FD21-65DD-48DE-BFC3-67D2AD12E678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30" creationId="{6401CE69-6570-D93F-F98A-2C21BA1B6E08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31" creationId="{94426CDF-2181-2DA7-DBC4-D0A660360652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32" creationId="{69E811F0-B4AA-C7D6-4A0F-CA29DEF8A182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34" creationId="{2C9E6586-0F43-F89D-6137-894DF3BBB2CA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35" creationId="{9CC22451-92EB-3FBC-D093-9D137B35A0F9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36" creationId="{25EDAC7A-7726-50BE-5354-B1C31DB67CEF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37" creationId="{F6A29FFA-9819-D1F9-708E-2F9EF9C66C03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38" creationId="{F9C2C782-A4F0-A1AC-DD4F-D5757E37D1B6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39" creationId="{42D34C60-69C2-98F7-0B0E-1DE0965A8E4E}"/>
          </ac:spMkLst>
        </pc:spChg>
        <pc:spChg chg="mod">
          <ac:chgData name="Nikki Papenfus" userId="2a405823-0c8b-419b-afb6-8159926c2e17" providerId="ADAL" clId="{8581FDF7-CA15-4CF0-B1F5-3E2A6C15BBCB}" dt="2024-10-18T08:08:23.114" v="355"/>
          <ac:spMkLst>
            <pc:docMk/>
            <pc:sldMk cId="1794861548" sldId="543"/>
            <ac:spMk id="40" creationId="{00050F7C-ABDD-B1AB-9EAC-EB0F66445356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41" creationId="{20663307-018D-D262-ED32-8B7E9598CE37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42" creationId="{BA56F354-F952-5243-C026-79BBF2875A5F}"/>
          </ac:spMkLst>
        </pc:spChg>
        <pc:spChg chg="add mod">
          <ac:chgData name="Nikki Papenfus" userId="2a405823-0c8b-419b-afb6-8159926c2e17" providerId="ADAL" clId="{8581FDF7-CA15-4CF0-B1F5-3E2A6C15BBCB}" dt="2024-10-18T13:27:36.649" v="4202" actId="1036"/>
          <ac:spMkLst>
            <pc:docMk/>
            <pc:sldMk cId="1794861548" sldId="543"/>
            <ac:spMk id="43" creationId="{C0238145-EC7C-1914-9318-3334F5FB5748}"/>
          </ac:spMkLst>
        </pc:spChg>
        <pc:spChg chg="add mod">
          <ac:chgData name="Nikki Papenfus" userId="2a405823-0c8b-419b-afb6-8159926c2e17" providerId="ADAL" clId="{8581FDF7-CA15-4CF0-B1F5-3E2A6C15BBCB}" dt="2024-10-18T08:10:09.532" v="409"/>
          <ac:spMkLst>
            <pc:docMk/>
            <pc:sldMk cId="1794861548" sldId="543"/>
            <ac:spMk id="44" creationId="{1C038038-2579-3C95-822D-C9B280229746}"/>
          </ac:spMkLst>
        </pc:spChg>
        <pc:grpChg chg="add mod">
          <ac:chgData name="Nikki Papenfus" userId="2a405823-0c8b-419b-afb6-8159926c2e17" providerId="ADAL" clId="{8581FDF7-CA15-4CF0-B1F5-3E2A6C15BBCB}" dt="2024-10-18T13:27:36.649" v="4202" actId="1036"/>
          <ac:grpSpMkLst>
            <pc:docMk/>
            <pc:sldMk cId="1794861548" sldId="543"/>
            <ac:grpSpMk id="16" creationId="{7AF989A7-807E-8067-69FC-82CDA8636357}"/>
          </ac:grpSpMkLst>
        </pc:grpChg>
        <pc:grpChg chg="mod">
          <ac:chgData name="Nikki Papenfus" userId="2a405823-0c8b-419b-afb6-8159926c2e17" providerId="ADAL" clId="{8581FDF7-CA15-4CF0-B1F5-3E2A6C15BBCB}" dt="2024-10-18T08:08:23.114" v="355"/>
          <ac:grpSpMkLst>
            <pc:docMk/>
            <pc:sldMk cId="1794861548" sldId="543"/>
            <ac:grpSpMk id="17" creationId="{951F74CA-6875-2BC1-8976-CBF267AE2020}"/>
          </ac:grpSpMkLst>
        </pc:grpChg>
        <pc:grpChg chg="add mod">
          <ac:chgData name="Nikki Papenfus" userId="2a405823-0c8b-419b-afb6-8159926c2e17" providerId="ADAL" clId="{8581FDF7-CA15-4CF0-B1F5-3E2A6C15BBCB}" dt="2024-10-18T13:27:36.649" v="4202" actId="1036"/>
          <ac:grpSpMkLst>
            <pc:docMk/>
            <pc:sldMk cId="1794861548" sldId="543"/>
            <ac:grpSpMk id="33" creationId="{1BC4441E-7E3B-133D-7FB8-B9BB2A17F7EF}"/>
          </ac:grpSpMkLst>
        </pc:grpChg>
        <pc:picChg chg="add mod">
          <ac:chgData name="Nikki Papenfus" userId="2a405823-0c8b-419b-afb6-8159926c2e17" providerId="ADAL" clId="{8581FDF7-CA15-4CF0-B1F5-3E2A6C15BBCB}" dt="2024-10-18T13:27:36.649" v="4202" actId="1036"/>
          <ac:picMkLst>
            <pc:docMk/>
            <pc:sldMk cId="1794861548" sldId="543"/>
            <ac:picMk id="4" creationId="{1F5BB921-F5BB-3134-FD62-FFE32E584772}"/>
          </ac:picMkLst>
        </pc:picChg>
        <pc:picChg chg="add mod">
          <ac:chgData name="Nikki Papenfus" userId="2a405823-0c8b-419b-afb6-8159926c2e17" providerId="ADAL" clId="{8581FDF7-CA15-4CF0-B1F5-3E2A6C15BBCB}" dt="2024-10-18T13:27:36.649" v="4202" actId="1036"/>
          <ac:picMkLst>
            <pc:docMk/>
            <pc:sldMk cId="1794861548" sldId="543"/>
            <ac:picMk id="9" creationId="{EA8BA7AC-DC60-DC34-813C-062C33A6E2ED}"/>
          </ac:picMkLst>
        </pc:picChg>
        <pc:picChg chg="add mod">
          <ac:chgData name="Nikki Papenfus" userId="2a405823-0c8b-419b-afb6-8159926c2e17" providerId="ADAL" clId="{8581FDF7-CA15-4CF0-B1F5-3E2A6C15BBCB}" dt="2024-10-18T13:27:36.649" v="4202" actId="1036"/>
          <ac:picMkLst>
            <pc:docMk/>
            <pc:sldMk cId="1794861548" sldId="543"/>
            <ac:picMk id="14" creationId="{20EEAE57-FA75-0CA2-A896-2E781102A603}"/>
          </ac:picMkLst>
        </pc:picChg>
      </pc:sldChg>
      <pc:sldChg chg="addSp delSp modSp add del mod ord">
        <pc:chgData name="Nikki Papenfus" userId="2a405823-0c8b-419b-afb6-8159926c2e17" providerId="ADAL" clId="{8581FDF7-CA15-4CF0-B1F5-3E2A6C15BBCB}" dt="2024-10-18T08:15:09.314" v="518" actId="47"/>
        <pc:sldMkLst>
          <pc:docMk/>
          <pc:sldMk cId="2375713367" sldId="544"/>
        </pc:sldMkLst>
        <pc:spChg chg="add mod">
          <ac:chgData name="Nikki Papenfus" userId="2a405823-0c8b-419b-afb6-8159926c2e17" providerId="ADAL" clId="{8581FDF7-CA15-4CF0-B1F5-3E2A6C15BBCB}" dt="2024-10-18T08:12:05.220" v="480"/>
          <ac:spMkLst>
            <pc:docMk/>
            <pc:sldMk cId="2375713367" sldId="544"/>
            <ac:spMk id="2" creationId="{4DB26F94-23AF-54ED-4D23-10BD38BF4024}"/>
          </ac:spMkLst>
        </pc:spChg>
        <pc:spChg chg="mod">
          <ac:chgData name="Nikki Papenfus" userId="2a405823-0c8b-419b-afb6-8159926c2e17" providerId="ADAL" clId="{8581FDF7-CA15-4CF0-B1F5-3E2A6C15BBCB}" dt="2024-10-18T08:11:59.467" v="478" actId="20577"/>
          <ac:spMkLst>
            <pc:docMk/>
            <pc:sldMk cId="2375713367" sldId="544"/>
            <ac:spMk id="3" creationId="{E80E5488-63B5-00B5-D210-9B535C4A73E6}"/>
          </ac:spMkLst>
        </pc:spChg>
        <pc:spChg chg="del">
          <ac:chgData name="Nikki Papenfus" userId="2a405823-0c8b-419b-afb6-8159926c2e17" providerId="ADAL" clId="{8581FDF7-CA15-4CF0-B1F5-3E2A6C15BBCB}" dt="2024-10-18T08:12:01.966" v="479" actId="478"/>
          <ac:spMkLst>
            <pc:docMk/>
            <pc:sldMk cId="2375713367" sldId="544"/>
            <ac:spMk id="47" creationId="{175D133A-44E9-A6BB-E371-79863732ADE5}"/>
          </ac:spMkLst>
        </pc:spChg>
        <pc:picChg chg="del">
          <ac:chgData name="Nikki Papenfus" userId="2a405823-0c8b-419b-afb6-8159926c2e17" providerId="ADAL" clId="{8581FDF7-CA15-4CF0-B1F5-3E2A6C15BBCB}" dt="2024-10-18T08:11:55.960" v="468" actId="478"/>
          <ac:picMkLst>
            <pc:docMk/>
            <pc:sldMk cId="2375713367" sldId="544"/>
            <ac:picMk id="46" creationId="{6AA6BCE3-B7FB-9618-1D77-615ABAFF1ACB}"/>
          </ac:picMkLst>
        </pc:picChg>
      </pc:sldChg>
      <pc:sldChg chg="delSp add del mod">
        <pc:chgData name="Nikki Papenfus" userId="2a405823-0c8b-419b-afb6-8159926c2e17" providerId="ADAL" clId="{8581FDF7-CA15-4CF0-B1F5-3E2A6C15BBCB}" dt="2024-10-18T08:15:33.760" v="519" actId="47"/>
        <pc:sldMkLst>
          <pc:docMk/>
          <pc:sldMk cId="401194879" sldId="545"/>
        </pc:sldMkLst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3" creationId="{4AE81F4C-3C55-6E34-47BB-895EC092AE71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4" creationId="{F1CCCF64-2209-E5D0-DF1D-301CAD9D3DDC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6" creationId="{03A0E46B-C402-E7F5-E72D-F8398D6288A7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7" creationId="{AE5E7E1D-BE26-482D-F808-CF7C32C54D58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8" creationId="{4AE35BFB-E6CD-A6C5-3A92-BC518C5B0889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9" creationId="{4A39A73C-EC39-6B11-E8AE-9511C1601E78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10" creationId="{2310FCF3-99AC-9431-3AE8-C2AA7AC50F8B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0" creationId="{55F209E5-4A2B-7F95-B7C0-20F5A9A238D5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1" creationId="{9E2329B1-33E1-B52D-6E56-4E5B6AECC572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2" creationId="{2B0E749A-E2E5-F86C-60D0-2D1106882CE1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3" creationId="{BE8FD6DE-C334-BE1A-0FBD-591CBE3352A1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4" creationId="{99DF99F3-D032-EF78-DBFC-0D610D034A51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5" creationId="{08A22663-2E1E-FDBB-1FE0-D59063EE29D1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6" creationId="{49AE9476-9D7C-6339-A2C8-632B63744167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7" creationId="{A743870A-D770-2997-C00A-6FAB27302641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8" creationId="{771511AC-F9C7-B4BA-B9AB-67BF48D90C08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29" creationId="{2D4BD635-CB15-38E0-FAF6-A0D657D6DDA0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30" creationId="{8B6919A3-B129-20CA-5B81-7879DB39CB2C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31" creationId="{85BB2B8E-EF28-3FD7-7A67-23DF4D34509E}"/>
          </ac:spMkLst>
        </pc:spChg>
        <pc:spChg chg="del">
          <ac:chgData name="Nikki Papenfus" userId="2a405823-0c8b-419b-afb6-8159926c2e17" providerId="ADAL" clId="{8581FDF7-CA15-4CF0-B1F5-3E2A6C15BBCB}" dt="2024-10-18T08:14:08.721" v="499" actId="478"/>
          <ac:spMkLst>
            <pc:docMk/>
            <pc:sldMk cId="401194879" sldId="545"/>
            <ac:spMk id="32" creationId="{81ECCE1B-608E-7B1A-DD74-87BFEA1C6C47}"/>
          </ac:spMkLst>
        </pc:spChg>
        <pc:grpChg chg="del">
          <ac:chgData name="Nikki Papenfus" userId="2a405823-0c8b-419b-afb6-8159926c2e17" providerId="ADAL" clId="{8581FDF7-CA15-4CF0-B1F5-3E2A6C15BBCB}" dt="2024-10-18T08:14:08.721" v="499" actId="478"/>
          <ac:grpSpMkLst>
            <pc:docMk/>
            <pc:sldMk cId="401194879" sldId="545"/>
            <ac:grpSpMk id="11" creationId="{5497D7FA-44EE-4ACE-A602-2917243026E6}"/>
          </ac:grpSpMkLst>
        </pc:grpChg>
      </pc:sldChg>
      <pc:sldChg chg="addSp delSp modSp add del mod ord">
        <pc:chgData name="Nikki Papenfus" userId="2a405823-0c8b-419b-afb6-8159926c2e17" providerId="ADAL" clId="{8581FDF7-CA15-4CF0-B1F5-3E2A6C15BBCB}" dt="2024-10-18T08:13:38.117" v="497" actId="47"/>
        <pc:sldMkLst>
          <pc:docMk/>
          <pc:sldMk cId="1712135609" sldId="545"/>
        </pc:sldMkLst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3" creationId="{02164A3F-F34D-3A59-6A3F-AFFD8B463BFF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4" creationId="{5E592BA5-0C24-372A-AE10-9DC2B7EACBB1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6" creationId="{233AD0E2-54EB-295D-12C9-B117C2192468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7" creationId="{07823C5C-5051-48AC-0180-5ADD54E78640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8" creationId="{5D6489DC-C28D-C4CE-282D-1091D49B83D7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9" creationId="{912EA959-DCCF-979C-BE7A-43E9923B1863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10" creationId="{FCFBE250-5B29-6700-3E62-77A6A59AF0A2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0" creationId="{342B7F6D-EF23-2A1E-F7F0-E53A1FFD9928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1" creationId="{8999A9E8-43C1-39E4-A26C-3E8112BF60CC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2" creationId="{F7CC2E6E-7193-E92A-CB8D-A7E43493FAE8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3" creationId="{6D79D4C2-734A-B385-26D1-47CA8604B045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4" creationId="{18FB90EA-1C58-36AB-82D8-CD6ADA19C985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5" creationId="{97E2BCD7-5A46-4711-C80E-6B2BA28C0E04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6" creationId="{30001DA8-2096-5B98-81E9-11F4FF7CA0A8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7" creationId="{72BF8546-B4AB-E6F5-6C78-02A88A0CF1E7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8" creationId="{327680E5-A5C4-DA57-B447-DB0F7EB4753B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29" creationId="{8E82FC55-DF3D-4128-C511-A3ABCCB974F5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30" creationId="{846F73C7-E172-0286-9524-301BE1DAFDBB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31" creationId="{A2878457-C06A-1F0A-845E-BC6868E3ED2D}"/>
          </ac:spMkLst>
        </pc:spChg>
        <pc:spChg chg="del">
          <ac:chgData name="Nikki Papenfus" userId="2a405823-0c8b-419b-afb6-8159926c2e17" providerId="ADAL" clId="{8581FDF7-CA15-4CF0-B1F5-3E2A6C15BBCB}" dt="2024-10-18T08:13:18.207" v="493" actId="478"/>
          <ac:spMkLst>
            <pc:docMk/>
            <pc:sldMk cId="1712135609" sldId="545"/>
            <ac:spMk id="32" creationId="{B168F7CB-19BB-F0ED-54E7-7E5E89FDC48F}"/>
          </ac:spMkLst>
        </pc:spChg>
        <pc:grpChg chg="del">
          <ac:chgData name="Nikki Papenfus" userId="2a405823-0c8b-419b-afb6-8159926c2e17" providerId="ADAL" clId="{8581FDF7-CA15-4CF0-B1F5-3E2A6C15BBCB}" dt="2024-10-18T08:13:18.207" v="493" actId="478"/>
          <ac:grpSpMkLst>
            <pc:docMk/>
            <pc:sldMk cId="1712135609" sldId="545"/>
            <ac:grpSpMk id="11" creationId="{8462AF62-6903-40E7-0EA0-640E99EEF669}"/>
          </ac:grpSpMkLst>
        </pc:grpChg>
        <pc:picChg chg="add mod">
          <ac:chgData name="Nikki Papenfus" userId="2a405823-0c8b-419b-afb6-8159926c2e17" providerId="ADAL" clId="{8581FDF7-CA15-4CF0-B1F5-3E2A6C15BBCB}" dt="2024-10-18T08:13:22.501" v="495" actId="1076"/>
          <ac:picMkLst>
            <pc:docMk/>
            <pc:sldMk cId="1712135609" sldId="545"/>
            <ac:picMk id="5" creationId="{8FE983F2-F262-876B-D459-8536233B4E02}"/>
          </ac:picMkLst>
        </pc:picChg>
      </pc:sldChg>
      <pc:sldChg chg="addSp delSp modSp add mod modTransition">
        <pc:chgData name="Nikki Papenfus" userId="2a405823-0c8b-419b-afb6-8159926c2e17" providerId="ADAL" clId="{8581FDF7-CA15-4CF0-B1F5-3E2A6C15BBCB}" dt="2024-10-18T15:27:30.799" v="6646"/>
        <pc:sldMkLst>
          <pc:docMk/>
          <pc:sldMk cId="3553757185" sldId="546"/>
        </pc:sldMkLst>
        <pc:spChg chg="mod">
          <ac:chgData name="Nikki Papenfus" userId="2a405823-0c8b-419b-afb6-8159926c2e17" providerId="ADAL" clId="{8581FDF7-CA15-4CF0-B1F5-3E2A6C15BBCB}" dt="2024-10-18T10:55:28.633" v="2998" actId="13926"/>
          <ac:spMkLst>
            <pc:docMk/>
            <pc:sldMk cId="3553757185" sldId="546"/>
            <ac:spMk id="2" creationId="{3940CF04-65A4-EE31-50C9-A13C9A0F81DF}"/>
          </ac:spMkLst>
        </pc:spChg>
        <pc:spChg chg="add mod">
          <ac:chgData name="Nikki Papenfus" userId="2a405823-0c8b-419b-afb6-8159926c2e17" providerId="ADAL" clId="{8581FDF7-CA15-4CF0-B1F5-3E2A6C15BBCB}" dt="2024-10-18T10:55:27.092" v="2997" actId="13926"/>
          <ac:spMkLst>
            <pc:docMk/>
            <pc:sldMk cId="3553757185" sldId="546"/>
            <ac:spMk id="3" creationId="{454FFE39-4AA1-5B65-42F8-B3D68259083A}"/>
          </ac:spMkLst>
        </pc:spChg>
        <pc:spChg chg="del">
          <ac:chgData name="Nikki Papenfus" userId="2a405823-0c8b-419b-afb6-8159926c2e17" providerId="ADAL" clId="{8581FDF7-CA15-4CF0-B1F5-3E2A6C15BBCB}" dt="2024-10-18T08:14:38.774" v="501" actId="478"/>
          <ac:spMkLst>
            <pc:docMk/>
            <pc:sldMk cId="3553757185" sldId="546"/>
            <ac:spMk id="35" creationId="{44970737-190E-9FF9-B689-02AA138A1EB0}"/>
          </ac:spMkLst>
        </pc:spChg>
        <pc:picChg chg="del">
          <ac:chgData name="Nikki Papenfus" userId="2a405823-0c8b-419b-afb6-8159926c2e17" providerId="ADAL" clId="{8581FDF7-CA15-4CF0-B1F5-3E2A6C15BBCB}" dt="2024-10-18T08:14:39.638" v="502" actId="478"/>
          <ac:picMkLst>
            <pc:docMk/>
            <pc:sldMk cId="3553757185" sldId="546"/>
            <ac:picMk id="8" creationId="{D85CE760-12E9-1E46-BB9B-F97A2818A1D8}"/>
          </ac:picMkLst>
        </pc:picChg>
        <pc:picChg chg="del">
          <ac:chgData name="Nikki Papenfus" userId="2a405823-0c8b-419b-afb6-8159926c2e17" providerId="ADAL" clId="{8581FDF7-CA15-4CF0-B1F5-3E2A6C15BBCB}" dt="2024-10-18T08:14:38.774" v="501" actId="478"/>
          <ac:picMkLst>
            <pc:docMk/>
            <pc:sldMk cId="3553757185" sldId="546"/>
            <ac:picMk id="74" creationId="{CB584702-A383-1A61-99C7-61C894A67E80}"/>
          </ac:picMkLst>
        </pc:picChg>
      </pc:sldChg>
      <pc:sldChg chg="add del">
        <pc:chgData name="Nikki Papenfus" userId="2a405823-0c8b-419b-afb6-8159926c2e17" providerId="ADAL" clId="{8581FDF7-CA15-4CF0-B1F5-3E2A6C15BBCB}" dt="2024-10-18T08:16:06.458" v="523" actId="47"/>
        <pc:sldMkLst>
          <pc:docMk/>
          <pc:sldMk cId="179373840" sldId="547"/>
        </pc:sldMkLst>
      </pc:sldChg>
      <pc:sldChg chg="addSp delSp modSp add mod modTransition">
        <pc:chgData name="Nikki Papenfus" userId="2a405823-0c8b-419b-afb6-8159926c2e17" providerId="ADAL" clId="{8581FDF7-CA15-4CF0-B1F5-3E2A6C15BBCB}" dt="2024-10-18T15:29:01.067" v="6711" actId="313"/>
        <pc:sldMkLst>
          <pc:docMk/>
          <pc:sldMk cId="651613102" sldId="547"/>
        </pc:sldMkLst>
        <pc:spChg chg="mod">
          <ac:chgData name="Nikki Papenfus" userId="2a405823-0c8b-419b-afb6-8159926c2e17" providerId="ADAL" clId="{8581FDF7-CA15-4CF0-B1F5-3E2A6C15BBCB}" dt="2024-10-18T15:29:01.067" v="6711" actId="313"/>
          <ac:spMkLst>
            <pc:docMk/>
            <pc:sldMk cId="651613102" sldId="547"/>
            <ac:spMk id="2" creationId="{8CD053E5-9544-900D-92CE-1FFDBF1AF8C9}"/>
          </ac:spMkLst>
        </pc:spChg>
        <pc:spChg chg="add mod">
          <ac:chgData name="Nikki Papenfus" userId="2a405823-0c8b-419b-afb6-8159926c2e17" providerId="ADAL" clId="{8581FDF7-CA15-4CF0-B1F5-3E2A6C15BBCB}" dt="2024-10-18T10:41:20.223" v="2529" actId="6549"/>
          <ac:spMkLst>
            <pc:docMk/>
            <pc:sldMk cId="651613102" sldId="547"/>
            <ac:spMk id="5" creationId="{CDCEFCAA-A814-4C3F-AEE0-BC9598A74974}"/>
          </ac:spMkLst>
        </pc:spChg>
        <pc:picChg chg="add del mod">
          <ac:chgData name="Nikki Papenfus" userId="2a405823-0c8b-419b-afb6-8159926c2e17" providerId="ADAL" clId="{8581FDF7-CA15-4CF0-B1F5-3E2A6C15BBCB}" dt="2024-10-18T10:53:29.513" v="2913" actId="478"/>
          <ac:picMkLst>
            <pc:docMk/>
            <pc:sldMk cId="651613102" sldId="547"/>
            <ac:picMk id="4" creationId="{CDAB9ECE-6B9E-5B7B-C4B5-09DA5188A143}"/>
          </ac:picMkLst>
        </pc:picChg>
        <pc:picChg chg="del">
          <ac:chgData name="Nikki Papenfus" userId="2a405823-0c8b-419b-afb6-8159926c2e17" providerId="ADAL" clId="{8581FDF7-CA15-4CF0-B1F5-3E2A6C15BBCB}" dt="2024-10-18T08:59:18.287" v="770" actId="478"/>
          <ac:picMkLst>
            <pc:docMk/>
            <pc:sldMk cId="651613102" sldId="547"/>
            <ac:picMk id="6" creationId="{4368E14E-C029-7D23-7D3B-7B1F2E68C8C6}"/>
          </ac:picMkLst>
        </pc:picChg>
        <pc:picChg chg="del mod">
          <ac:chgData name="Nikki Papenfus" userId="2a405823-0c8b-419b-afb6-8159926c2e17" providerId="ADAL" clId="{8581FDF7-CA15-4CF0-B1F5-3E2A6C15BBCB}" dt="2024-10-18T08:59:18.873" v="771" actId="478"/>
          <ac:picMkLst>
            <pc:docMk/>
            <pc:sldMk cId="651613102" sldId="547"/>
            <ac:picMk id="8" creationId="{91C0AC70-53E8-B1EC-6FB5-EDA1F6517C93}"/>
          </ac:picMkLst>
        </pc:picChg>
        <pc:picChg chg="del mod">
          <ac:chgData name="Nikki Papenfus" userId="2a405823-0c8b-419b-afb6-8159926c2e17" providerId="ADAL" clId="{8581FDF7-CA15-4CF0-B1F5-3E2A6C15BBCB}" dt="2024-10-18T09:04:29.486" v="823" actId="478"/>
          <ac:picMkLst>
            <pc:docMk/>
            <pc:sldMk cId="651613102" sldId="547"/>
            <ac:picMk id="9" creationId="{EC77ED22-8428-ABD0-8B48-ED76EAE3271D}"/>
          </ac:picMkLst>
        </pc:picChg>
        <pc:picChg chg="del">
          <ac:chgData name="Nikki Papenfus" userId="2a405823-0c8b-419b-afb6-8159926c2e17" providerId="ADAL" clId="{8581FDF7-CA15-4CF0-B1F5-3E2A6C15BBCB}" dt="2024-10-18T08:59:14.815" v="766" actId="478"/>
          <ac:picMkLst>
            <pc:docMk/>
            <pc:sldMk cId="651613102" sldId="547"/>
            <ac:picMk id="10" creationId="{99B1D0B3-40CB-164E-3137-47D0BCC8C79B}"/>
          </ac:picMkLst>
        </pc:picChg>
        <pc:picChg chg="add mod">
          <ac:chgData name="Nikki Papenfus" userId="2a405823-0c8b-419b-afb6-8159926c2e17" providerId="ADAL" clId="{8581FDF7-CA15-4CF0-B1F5-3E2A6C15BBCB}" dt="2024-10-18T11:07:02.588" v="3233" actId="14100"/>
          <ac:picMkLst>
            <pc:docMk/>
            <pc:sldMk cId="651613102" sldId="547"/>
            <ac:picMk id="11" creationId="{CEAD7A08-4016-B218-E641-8BF82763717E}"/>
          </ac:picMkLst>
        </pc:picChg>
      </pc:sldChg>
      <pc:sldChg chg="delSp add mod modTransition">
        <pc:chgData name="Nikki Papenfus" userId="2a405823-0c8b-419b-afb6-8159926c2e17" providerId="ADAL" clId="{8581FDF7-CA15-4CF0-B1F5-3E2A6C15BBCB}" dt="2024-10-18T15:27:16.924" v="6639"/>
        <pc:sldMkLst>
          <pc:docMk/>
          <pc:sldMk cId="3454902465" sldId="548"/>
        </pc:sldMkLst>
        <pc:picChg chg="del">
          <ac:chgData name="Nikki Papenfus" userId="2a405823-0c8b-419b-afb6-8159926c2e17" providerId="ADAL" clId="{8581FDF7-CA15-4CF0-B1F5-3E2A6C15BBCB}" dt="2024-10-18T09:01:50.617" v="821" actId="478"/>
          <ac:picMkLst>
            <pc:docMk/>
            <pc:sldMk cId="3454902465" sldId="548"/>
            <ac:picMk id="9" creationId="{DA64F69C-820B-ACF8-587B-4475EF6B258C}"/>
          </ac:picMkLst>
        </pc:picChg>
      </pc:sldChg>
      <pc:sldChg chg="addSp delSp modSp add del mod ord">
        <pc:chgData name="Nikki Papenfus" userId="2a405823-0c8b-419b-afb6-8159926c2e17" providerId="ADAL" clId="{8581FDF7-CA15-4CF0-B1F5-3E2A6C15BBCB}" dt="2024-10-18T08:16:38.137" v="527" actId="47"/>
        <pc:sldMkLst>
          <pc:docMk/>
          <pc:sldMk cId="3947621092" sldId="548"/>
        </pc:sldMkLst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3" creationId="{CEBEEB31-5260-AD44-B481-699A2D931D69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4" creationId="{523FF590-CD14-9DC9-E663-A31A59AEA2DB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" creationId="{A93A25D0-9CCC-675F-A2BD-D70C6CE2E957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6" creationId="{2A6A7C81-0C08-67B3-85E5-A4FD36B40C27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7" creationId="{AF33A159-DB12-2681-5326-9C73A707571B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8" creationId="{D70E648B-5928-496A-44DD-45A97D3421CE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9" creationId="{340D7F05-E3AF-854A-18EB-68A9AE9CB882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10" creationId="{AFBC0FBD-3068-E28F-60DA-082DFFEC6596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0" creationId="{E1129BC3-B4F6-389C-BA07-1332651B9FE5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1" creationId="{66D5816D-BC2D-717D-74EF-7A981B2DA261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2" creationId="{4A50ED1E-E086-FAB4-23FF-C0244A07D7F1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3" creationId="{E09E7507-1404-0B02-3330-B268B6878FE2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4" creationId="{F0473FF3-4BC7-E2A9-643E-89C71D59F61D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5" creationId="{58C80885-B408-C144-FDEC-0D12CA9F35A1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6" creationId="{6352BD7E-73DB-C9BC-0B76-06C59D0C3BF5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7" creationId="{457E4AE2-1B3D-6A05-49CB-6C61FF926EBC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8" creationId="{C51945EA-D52F-7C6C-FF2B-2D76022516F9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29" creationId="{6E6B1327-5CE2-064A-1057-88EF62A0BC51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30" creationId="{66C803A9-CF76-49C4-D3D3-86D69A631E77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31" creationId="{AF24E98D-B7BD-915D-BA9E-07928A66DD58}"/>
          </ac:spMkLst>
        </pc:spChg>
        <pc:spChg chg="del">
          <ac:chgData name="Nikki Papenfus" userId="2a405823-0c8b-419b-afb6-8159926c2e17" providerId="ADAL" clId="{8581FDF7-CA15-4CF0-B1F5-3E2A6C15BBCB}" dt="2024-10-18T08:15:59.711" v="522" actId="478"/>
          <ac:spMkLst>
            <pc:docMk/>
            <pc:sldMk cId="3947621092" sldId="548"/>
            <ac:spMk id="32" creationId="{C421D1B6-95A4-64FD-5E71-DFABE3F1695A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33" creationId="{0D640860-3E12-7044-0D15-77A723AD7225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34" creationId="{93FC015E-32A6-1286-9212-1D9E93867C55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35" creationId="{3C6D832D-4D04-1D73-2A2F-2EDF1D3AEA25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36" creationId="{36EA267F-AC19-D78B-5278-D2068790059B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38" creationId="{2B813301-27CF-ACF5-FA33-EC5E6D1980BF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39" creationId="{DCF98A1B-D41D-AAAD-6793-8E776DD4EB39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1" creationId="{69CE503F-94B3-D2E6-8638-5DE264209AE6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2" creationId="{B4664C57-BEE9-1CE1-12C9-104BBE96DB79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3" creationId="{16955692-3B13-7EA5-3DE3-26B84A4CBC88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4" creationId="{EE85CF7C-04FC-EE0C-075F-D0EC90ED8689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6" creationId="{0E72C59D-3A2A-80ED-EE78-9A7C7CCB3E9E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7" creationId="{16AE7639-A212-6418-8142-023D3D7B33F8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8" creationId="{3AEE570A-0B63-6AB1-1FEF-E0337477B006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49" creationId="{BE7E4047-8128-8B94-B1A3-5C384F15CE1B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1" creationId="{1F2053E7-96EC-8BA0-E398-708BF372EBE8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2" creationId="{1E970264-D8B6-9FF8-81D7-84832E3C516F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3" creationId="{56FBDE22-38AC-4957-74BC-D4083A81C3D8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5" creationId="{D4D27055-7D75-AD77-EF2F-A45FA179421D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6" creationId="{7EA4F788-17F0-70B7-294C-2ADE67E29D57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7" creationId="{71154821-B358-8AF2-B840-601BE931C9DC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58" creationId="{33B35147-EF7F-5BE6-5274-DB7A386AA894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60" creationId="{F259433D-9FD2-F327-BFCE-3E7CCC2E097E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61" creationId="{260C43FB-B28D-5DFE-76D4-6ED54EABE9A4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62" creationId="{3E0FE4D6-A3F2-FEC0-9803-0FDEFE142D46}"/>
          </ac:spMkLst>
        </pc:spChg>
        <pc:spChg chg="add mod">
          <ac:chgData name="Nikki Papenfus" userId="2a405823-0c8b-419b-afb6-8159926c2e17" providerId="ADAL" clId="{8581FDF7-CA15-4CF0-B1F5-3E2A6C15BBCB}" dt="2024-10-18T08:16:20.206" v="524"/>
          <ac:spMkLst>
            <pc:docMk/>
            <pc:sldMk cId="3947621092" sldId="548"/>
            <ac:spMk id="64" creationId="{F7C9D471-6763-7AB2-81E5-C0A97EEF4BA3}"/>
          </ac:spMkLst>
        </pc:spChg>
        <pc:grpChg chg="del">
          <ac:chgData name="Nikki Papenfus" userId="2a405823-0c8b-419b-afb6-8159926c2e17" providerId="ADAL" clId="{8581FDF7-CA15-4CF0-B1F5-3E2A6C15BBCB}" dt="2024-10-18T08:15:59.711" v="522" actId="478"/>
          <ac:grpSpMkLst>
            <pc:docMk/>
            <pc:sldMk cId="3947621092" sldId="548"/>
            <ac:grpSpMk id="11" creationId="{963A560E-E7F8-32E2-17A2-5CE37A3FBBB3}"/>
          </ac:grpSpMkLst>
        </pc:grp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37" creationId="{4AD60C79-2824-68C0-5C26-7659528A1F26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40" creationId="{0E5EBAA0-B7A8-92D2-3B1F-288D194B09A3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45" creationId="{0B7DDACE-6D54-74B0-BB8D-F2781B172BC7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50" creationId="{B0E01A86-F2DE-37AB-362B-1143522FC51F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54" creationId="{F2666AB5-6876-5241-4759-1BFC4933F05E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59" creationId="{7844A4ED-5D38-2CC1-BD1A-13DC606ABA3C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63" creationId="{29DB7C83-F424-7315-4979-15AA65C468BD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65" creationId="{3B85547F-3D0D-8E05-FC1A-83053402574F}"/>
          </ac:picMkLst>
        </pc:picChg>
        <pc:picChg chg="add mod">
          <ac:chgData name="Nikki Papenfus" userId="2a405823-0c8b-419b-afb6-8159926c2e17" providerId="ADAL" clId="{8581FDF7-CA15-4CF0-B1F5-3E2A6C15BBCB}" dt="2024-10-18T08:16:20.206" v="524"/>
          <ac:picMkLst>
            <pc:docMk/>
            <pc:sldMk cId="3947621092" sldId="548"/>
            <ac:picMk id="66" creationId="{B489CF53-44D4-7D1B-1DA6-E53395370ED1}"/>
          </ac:picMkLst>
        </pc:picChg>
      </pc:sldChg>
      <pc:sldChg chg="addSp delSp modSp add del mod">
        <pc:chgData name="Nikki Papenfus" userId="2a405823-0c8b-419b-afb6-8159926c2e17" providerId="ADAL" clId="{8581FDF7-CA15-4CF0-B1F5-3E2A6C15BBCB}" dt="2024-10-18T11:04:50.714" v="3206" actId="47"/>
        <pc:sldMkLst>
          <pc:docMk/>
          <pc:sldMk cId="1515378799" sldId="549"/>
        </pc:sldMkLst>
        <pc:spChg chg="mod">
          <ac:chgData name="Nikki Papenfus" userId="2a405823-0c8b-419b-afb6-8159926c2e17" providerId="ADAL" clId="{8581FDF7-CA15-4CF0-B1F5-3E2A6C15BBCB}" dt="2024-10-18T10:22:06.801" v="1962" actId="13926"/>
          <ac:spMkLst>
            <pc:docMk/>
            <pc:sldMk cId="1515378799" sldId="549"/>
            <ac:spMk id="2" creationId="{634191F8-BEE0-7647-0797-971E88C87096}"/>
          </ac:spMkLst>
        </pc:spChg>
        <pc:spChg chg="add mod ord">
          <ac:chgData name="Nikki Papenfus" userId="2a405823-0c8b-419b-afb6-8159926c2e17" providerId="ADAL" clId="{8581FDF7-CA15-4CF0-B1F5-3E2A6C15BBCB}" dt="2024-10-18T10:21:47.576" v="1961" actId="14100"/>
          <ac:spMkLst>
            <pc:docMk/>
            <pc:sldMk cId="1515378799" sldId="549"/>
            <ac:spMk id="3" creationId="{700964A6-7CB0-578D-18E2-C3D6BDC6185B}"/>
          </ac:spMkLst>
        </pc:spChg>
        <pc:spChg chg="add mod">
          <ac:chgData name="Nikki Papenfus" userId="2a405823-0c8b-419b-afb6-8159926c2e17" providerId="ADAL" clId="{8581FDF7-CA15-4CF0-B1F5-3E2A6C15BBCB}" dt="2024-10-18T10:30:58.653" v="2133" actId="20577"/>
          <ac:spMkLst>
            <pc:docMk/>
            <pc:sldMk cId="1515378799" sldId="549"/>
            <ac:spMk id="5" creationId="{D7E2FAA7-AD48-041E-3A0B-99ED07FDA579}"/>
          </ac:spMkLst>
        </pc:spChg>
        <pc:spChg chg="add mod ord">
          <ac:chgData name="Nikki Papenfus" userId="2a405823-0c8b-419b-afb6-8159926c2e17" providerId="ADAL" clId="{8581FDF7-CA15-4CF0-B1F5-3E2A6C15BBCB}" dt="2024-10-18T10:30:20.955" v="2118" actId="1076"/>
          <ac:spMkLst>
            <pc:docMk/>
            <pc:sldMk cId="1515378799" sldId="549"/>
            <ac:spMk id="7" creationId="{1BE711F5-0552-EA02-FAAF-FD689B84F786}"/>
          </ac:spMkLst>
        </pc:spChg>
        <pc:spChg chg="add mod">
          <ac:chgData name="Nikki Papenfus" userId="2a405823-0c8b-419b-afb6-8159926c2e17" providerId="ADAL" clId="{8581FDF7-CA15-4CF0-B1F5-3E2A6C15BBCB}" dt="2024-10-18T10:51:05.269" v="2879" actId="20577"/>
          <ac:spMkLst>
            <pc:docMk/>
            <pc:sldMk cId="1515378799" sldId="549"/>
            <ac:spMk id="9" creationId="{B2F92CA2-20F3-146E-828B-FFB33DEBA8EC}"/>
          </ac:spMkLst>
        </pc:spChg>
        <pc:spChg chg="add mod">
          <ac:chgData name="Nikki Papenfus" userId="2a405823-0c8b-419b-afb6-8159926c2e17" providerId="ADAL" clId="{8581FDF7-CA15-4CF0-B1F5-3E2A6C15BBCB}" dt="2024-10-18T10:38:38.326" v="2388" actId="6549"/>
          <ac:spMkLst>
            <pc:docMk/>
            <pc:sldMk cId="1515378799" sldId="549"/>
            <ac:spMk id="11" creationId="{A0498ADA-45FC-C249-980C-D1DB26F336D0}"/>
          </ac:spMkLst>
        </pc:spChg>
        <pc:spChg chg="add mod">
          <ac:chgData name="Nikki Papenfus" userId="2a405823-0c8b-419b-afb6-8159926c2e17" providerId="ADAL" clId="{8581FDF7-CA15-4CF0-B1F5-3E2A6C15BBCB}" dt="2024-10-18T10:17:39.892" v="1923" actId="1076"/>
          <ac:spMkLst>
            <pc:docMk/>
            <pc:sldMk cId="1515378799" sldId="549"/>
            <ac:spMk id="13" creationId="{A8BEECAC-F9F4-0D54-0C68-18B57A83D149}"/>
          </ac:spMkLst>
        </pc:spChg>
        <pc:spChg chg="add mod">
          <ac:chgData name="Nikki Papenfus" userId="2a405823-0c8b-419b-afb6-8159926c2e17" providerId="ADAL" clId="{8581FDF7-CA15-4CF0-B1F5-3E2A6C15BBCB}" dt="2024-10-18T10:51:18.841" v="2884" actId="6549"/>
          <ac:spMkLst>
            <pc:docMk/>
            <pc:sldMk cId="1515378799" sldId="549"/>
            <ac:spMk id="15" creationId="{488DA717-17DB-F24A-9A69-14AE2C4B9064}"/>
          </ac:spMkLst>
        </pc:spChg>
        <pc:spChg chg="add mod">
          <ac:chgData name="Nikki Papenfus" userId="2a405823-0c8b-419b-afb6-8159926c2e17" providerId="ADAL" clId="{8581FDF7-CA15-4CF0-B1F5-3E2A6C15BBCB}" dt="2024-10-18T10:51:32.571" v="2892" actId="6549"/>
          <ac:spMkLst>
            <pc:docMk/>
            <pc:sldMk cId="1515378799" sldId="549"/>
            <ac:spMk id="19" creationId="{1222955D-D8DA-7465-91A5-A4F1567FF203}"/>
          </ac:spMkLst>
        </pc:spChg>
        <pc:spChg chg="add del mod">
          <ac:chgData name="Nikki Papenfus" userId="2a405823-0c8b-419b-afb6-8159926c2e17" providerId="ADAL" clId="{8581FDF7-CA15-4CF0-B1F5-3E2A6C15BBCB}" dt="2024-10-18T10:33:24.269" v="2201" actId="21"/>
          <ac:spMkLst>
            <pc:docMk/>
            <pc:sldMk cId="1515378799" sldId="549"/>
            <ac:spMk id="20" creationId="{E09F43D0-3CF8-A067-43AA-5F6EFC7307AE}"/>
          </ac:spMkLst>
        </pc:spChg>
        <pc:spChg chg="add del mod">
          <ac:chgData name="Nikki Papenfus" userId="2a405823-0c8b-419b-afb6-8159926c2e17" providerId="ADAL" clId="{8581FDF7-CA15-4CF0-B1F5-3E2A6C15BBCB}" dt="2024-10-18T10:33:02.240" v="2197" actId="21"/>
          <ac:spMkLst>
            <pc:docMk/>
            <pc:sldMk cId="1515378799" sldId="549"/>
            <ac:spMk id="48" creationId="{E09F43D0-3CF8-A067-43AA-5F6EFC7307AE}"/>
          </ac:spMkLst>
        </pc:spChg>
        <pc:picChg chg="add mod">
          <ac:chgData name="Nikki Papenfus" userId="2a405823-0c8b-419b-afb6-8159926c2e17" providerId="ADAL" clId="{8581FDF7-CA15-4CF0-B1F5-3E2A6C15BBCB}" dt="2024-10-18T10:26:53.405" v="2029" actId="1036"/>
          <ac:picMkLst>
            <pc:docMk/>
            <pc:sldMk cId="1515378799" sldId="549"/>
            <ac:picMk id="4" creationId="{3387547C-951B-3111-2E32-504885F57E26}"/>
          </ac:picMkLst>
        </pc:picChg>
        <pc:picChg chg="add mod">
          <ac:chgData name="Nikki Papenfus" userId="2a405823-0c8b-419b-afb6-8159926c2e17" providerId="ADAL" clId="{8581FDF7-CA15-4CF0-B1F5-3E2A6C15BBCB}" dt="2024-10-18T10:26:17.989" v="2022" actId="12789"/>
          <ac:picMkLst>
            <pc:docMk/>
            <pc:sldMk cId="1515378799" sldId="549"/>
            <ac:picMk id="6" creationId="{DE57E86F-ABA3-1185-1E4F-9432E91A66F5}"/>
          </ac:picMkLst>
        </pc:picChg>
        <pc:picChg chg="add mod">
          <ac:chgData name="Nikki Papenfus" userId="2a405823-0c8b-419b-afb6-8159926c2e17" providerId="ADAL" clId="{8581FDF7-CA15-4CF0-B1F5-3E2A6C15BBCB}" dt="2024-10-18T10:26:33.068" v="2025" actId="12789"/>
          <ac:picMkLst>
            <pc:docMk/>
            <pc:sldMk cId="1515378799" sldId="549"/>
            <ac:picMk id="8" creationId="{1E7D8EBC-8081-45F4-7905-128905DA6DCC}"/>
          </ac:picMkLst>
        </pc:picChg>
        <pc:picChg chg="add mod">
          <ac:chgData name="Nikki Papenfus" userId="2a405823-0c8b-419b-afb6-8159926c2e17" providerId="ADAL" clId="{8581FDF7-CA15-4CF0-B1F5-3E2A6C15BBCB}" dt="2024-10-18T10:26:23.086" v="2023" actId="12789"/>
          <ac:picMkLst>
            <pc:docMk/>
            <pc:sldMk cId="1515378799" sldId="549"/>
            <ac:picMk id="10" creationId="{D4069872-7132-0533-966D-7AD41846C937}"/>
          </ac:picMkLst>
        </pc:picChg>
        <pc:picChg chg="add mod">
          <ac:chgData name="Nikki Papenfus" userId="2a405823-0c8b-419b-afb6-8159926c2e17" providerId="ADAL" clId="{8581FDF7-CA15-4CF0-B1F5-3E2A6C15BBCB}" dt="2024-10-18T10:17:33.847" v="1921"/>
          <ac:picMkLst>
            <pc:docMk/>
            <pc:sldMk cId="1515378799" sldId="549"/>
            <ac:picMk id="12" creationId="{09059FFD-9226-08C5-B8F2-F0DA79CD4097}"/>
          </ac:picMkLst>
        </pc:picChg>
        <pc:picChg chg="add mod">
          <ac:chgData name="Nikki Papenfus" userId="2a405823-0c8b-419b-afb6-8159926c2e17" providerId="ADAL" clId="{8581FDF7-CA15-4CF0-B1F5-3E2A6C15BBCB}" dt="2024-10-18T10:26:28.402" v="2024" actId="12789"/>
          <ac:picMkLst>
            <pc:docMk/>
            <pc:sldMk cId="1515378799" sldId="549"/>
            <ac:picMk id="14" creationId="{CA8801FF-8870-85C6-662D-4631557927BF}"/>
          </ac:picMkLst>
        </pc:picChg>
        <pc:picChg chg="add mod ord">
          <ac:chgData name="Nikki Papenfus" userId="2a405823-0c8b-419b-afb6-8159926c2e17" providerId="ADAL" clId="{8581FDF7-CA15-4CF0-B1F5-3E2A6C15BBCB}" dt="2024-10-18T10:28:48.202" v="2081" actId="1037"/>
          <ac:picMkLst>
            <pc:docMk/>
            <pc:sldMk cId="1515378799" sldId="549"/>
            <ac:picMk id="17" creationId="{7846A816-0970-DD16-BE1F-FEAE8619559B}"/>
          </ac:picMkLst>
        </pc:picChg>
        <pc:picChg chg="add mod">
          <ac:chgData name="Nikki Papenfus" userId="2a405823-0c8b-419b-afb6-8159926c2e17" providerId="ADAL" clId="{8581FDF7-CA15-4CF0-B1F5-3E2A6C15BBCB}" dt="2024-10-18T10:29:14.042" v="2083" actId="1076"/>
          <ac:picMkLst>
            <pc:docMk/>
            <pc:sldMk cId="1515378799" sldId="549"/>
            <ac:picMk id="18" creationId="{09234242-4BE5-89CB-AC61-078214117049}"/>
          </ac:picMkLst>
        </pc:picChg>
        <pc:picChg chg="add del mod">
          <ac:chgData name="Nikki Papenfus" userId="2a405823-0c8b-419b-afb6-8159926c2e17" providerId="ADAL" clId="{8581FDF7-CA15-4CF0-B1F5-3E2A6C15BBCB}" dt="2024-10-18T10:21:29.599" v="1955" actId="478"/>
          <ac:picMkLst>
            <pc:docMk/>
            <pc:sldMk cId="1515378799" sldId="549"/>
            <ac:picMk id="23" creationId="{CBC5E00C-CACB-EF3B-61C1-EB146ADD4A88}"/>
          </ac:picMkLst>
        </pc:picChg>
        <pc:picChg chg="del">
          <ac:chgData name="Nikki Papenfus" userId="2a405823-0c8b-419b-afb6-8159926c2e17" providerId="ADAL" clId="{8581FDF7-CA15-4CF0-B1F5-3E2A6C15BBCB}" dt="2024-10-18T09:08:47.145" v="848" actId="478"/>
          <ac:picMkLst>
            <pc:docMk/>
            <pc:sldMk cId="1515378799" sldId="549"/>
            <ac:picMk id="45" creationId="{8057E06E-D4A8-75A9-6D65-0C5FCA881418}"/>
          </ac:picMkLst>
        </pc:picChg>
      </pc:sldChg>
      <pc:sldChg chg="add del">
        <pc:chgData name="Nikki Papenfus" userId="2a405823-0c8b-419b-afb6-8159926c2e17" providerId="ADAL" clId="{8581FDF7-CA15-4CF0-B1F5-3E2A6C15BBCB}" dt="2024-10-18T09:08:37.724" v="846" actId="47"/>
        <pc:sldMkLst>
          <pc:docMk/>
          <pc:sldMk cId="3176030953" sldId="549"/>
        </pc:sldMkLst>
      </pc:sldChg>
      <pc:sldChg chg="addSp delSp modSp add mod modTransition">
        <pc:chgData name="Nikki Papenfus" userId="2a405823-0c8b-419b-afb6-8159926c2e17" providerId="ADAL" clId="{8581FDF7-CA15-4CF0-B1F5-3E2A6C15BBCB}" dt="2024-10-18T15:45:58.987" v="7216" actId="20577"/>
        <pc:sldMkLst>
          <pc:docMk/>
          <pc:sldMk cId="2536311258" sldId="550"/>
        </pc:sldMkLst>
        <pc:spChg chg="mod ord">
          <ac:chgData name="Nikki Papenfus" userId="2a405823-0c8b-419b-afb6-8159926c2e17" providerId="ADAL" clId="{8581FDF7-CA15-4CF0-B1F5-3E2A6C15BBCB}" dt="2024-10-18T15:45:19.814" v="7212" actId="1035"/>
          <ac:spMkLst>
            <pc:docMk/>
            <pc:sldMk cId="2536311258" sldId="550"/>
            <ac:spMk id="5" creationId="{8CEA304C-2AB7-AA89-E6AF-D712E4E742D1}"/>
          </ac:spMkLst>
        </pc:spChg>
        <pc:spChg chg="del">
          <ac:chgData name="Nikki Papenfus" userId="2a405823-0c8b-419b-afb6-8159926c2e17" providerId="ADAL" clId="{8581FDF7-CA15-4CF0-B1F5-3E2A6C15BBCB}" dt="2024-10-18T11:00:09.027" v="3032" actId="21"/>
          <ac:spMkLst>
            <pc:docMk/>
            <pc:sldMk cId="2536311258" sldId="550"/>
            <ac:spMk id="7" creationId="{307CF097-D0D5-645A-5EEA-CAE8BC086349}"/>
          </ac:spMkLst>
        </pc:spChg>
        <pc:spChg chg="mod">
          <ac:chgData name="Nikki Papenfus" userId="2a405823-0c8b-419b-afb6-8159926c2e17" providerId="ADAL" clId="{8581FDF7-CA15-4CF0-B1F5-3E2A6C15BBCB}" dt="2024-10-18T11:05:33.588" v="3217" actId="12788"/>
          <ac:spMkLst>
            <pc:docMk/>
            <pc:sldMk cId="2536311258" sldId="550"/>
            <ac:spMk id="9" creationId="{2BAB0F97-0B06-6750-A777-60820FD94447}"/>
          </ac:spMkLst>
        </pc:spChg>
        <pc:spChg chg="mod">
          <ac:chgData name="Nikki Papenfus" userId="2a405823-0c8b-419b-afb6-8159926c2e17" providerId="ADAL" clId="{8581FDF7-CA15-4CF0-B1F5-3E2A6C15BBCB}" dt="2024-10-18T11:12:47.082" v="3492" actId="12789"/>
          <ac:spMkLst>
            <pc:docMk/>
            <pc:sldMk cId="2536311258" sldId="550"/>
            <ac:spMk id="11" creationId="{893159FA-CDFE-253A-4C9C-60936F58B466}"/>
          </ac:spMkLst>
        </pc:spChg>
        <pc:spChg chg="add mod">
          <ac:chgData name="Nikki Papenfus" userId="2a405823-0c8b-419b-afb6-8159926c2e17" providerId="ADAL" clId="{8581FDF7-CA15-4CF0-B1F5-3E2A6C15BBCB}" dt="2024-10-18T15:44:36.845" v="7170" actId="1076"/>
          <ac:spMkLst>
            <pc:docMk/>
            <pc:sldMk cId="2536311258" sldId="550"/>
            <ac:spMk id="13" creationId="{307CF097-D0D5-645A-5EEA-CAE8BC086349}"/>
          </ac:spMkLst>
        </pc:spChg>
        <pc:spChg chg="mod">
          <ac:chgData name="Nikki Papenfus" userId="2a405823-0c8b-419b-afb6-8159926c2e17" providerId="ADAL" clId="{8581FDF7-CA15-4CF0-B1F5-3E2A6C15BBCB}" dt="2024-10-18T15:45:49.542" v="7215" actId="6549"/>
          <ac:spMkLst>
            <pc:docMk/>
            <pc:sldMk cId="2536311258" sldId="550"/>
            <ac:spMk id="15" creationId="{39E7DB51-5E8B-B1CE-E899-930C3DE288DA}"/>
          </ac:spMkLst>
        </pc:spChg>
        <pc:spChg chg="mod">
          <ac:chgData name="Nikki Papenfus" userId="2a405823-0c8b-419b-afb6-8159926c2e17" providerId="ADAL" clId="{8581FDF7-CA15-4CF0-B1F5-3E2A6C15BBCB}" dt="2024-10-18T15:45:58.987" v="7216" actId="20577"/>
          <ac:spMkLst>
            <pc:docMk/>
            <pc:sldMk cId="2536311258" sldId="550"/>
            <ac:spMk id="19" creationId="{BB508B63-00FA-CB6A-0C73-35A0D4B1B383}"/>
          </ac:spMkLst>
        </pc:spChg>
        <pc:picChg chg="mod">
          <ac:chgData name="Nikki Papenfus" userId="2a405823-0c8b-419b-afb6-8159926c2e17" providerId="ADAL" clId="{8581FDF7-CA15-4CF0-B1F5-3E2A6C15BBCB}" dt="2024-10-18T11:05:33.588" v="3217" actId="12788"/>
          <ac:picMkLst>
            <pc:docMk/>
            <pc:sldMk cId="2536311258" sldId="550"/>
            <ac:picMk id="4" creationId="{B3C7E854-9224-9F59-53B1-CDE7F2131415}"/>
          </ac:picMkLst>
        </pc:picChg>
        <pc:picChg chg="mod">
          <ac:chgData name="Nikki Papenfus" userId="2a405823-0c8b-419b-afb6-8159926c2e17" providerId="ADAL" clId="{8581FDF7-CA15-4CF0-B1F5-3E2A6C15BBCB}" dt="2024-10-18T11:05:33.588" v="3217" actId="12788"/>
          <ac:picMkLst>
            <pc:docMk/>
            <pc:sldMk cId="2536311258" sldId="550"/>
            <ac:picMk id="6" creationId="{BCF177AC-3B5B-501D-E451-40463E5A098E}"/>
          </ac:picMkLst>
        </pc:picChg>
        <pc:picChg chg="mod">
          <ac:chgData name="Nikki Papenfus" userId="2a405823-0c8b-419b-afb6-8159926c2e17" providerId="ADAL" clId="{8581FDF7-CA15-4CF0-B1F5-3E2A6C15BBCB}" dt="2024-10-18T11:05:33.588" v="3217" actId="12788"/>
          <ac:picMkLst>
            <pc:docMk/>
            <pc:sldMk cId="2536311258" sldId="550"/>
            <ac:picMk id="8" creationId="{E84BE589-A666-9EDC-9AD2-BCD898FF71DE}"/>
          </ac:picMkLst>
        </pc:picChg>
        <pc:picChg chg="mod">
          <ac:chgData name="Nikki Papenfus" userId="2a405823-0c8b-419b-afb6-8159926c2e17" providerId="ADAL" clId="{8581FDF7-CA15-4CF0-B1F5-3E2A6C15BBCB}" dt="2024-10-18T11:12:47.082" v="3492" actId="12789"/>
          <ac:picMkLst>
            <pc:docMk/>
            <pc:sldMk cId="2536311258" sldId="550"/>
            <ac:picMk id="10" creationId="{0B8804F9-298C-9D14-649C-6E87AB9B4A00}"/>
          </ac:picMkLst>
        </pc:picChg>
        <pc:picChg chg="add mod">
          <ac:chgData name="Nikki Papenfus" userId="2a405823-0c8b-419b-afb6-8159926c2e17" providerId="ADAL" clId="{8581FDF7-CA15-4CF0-B1F5-3E2A6C15BBCB}" dt="2024-10-18T11:05:33.588" v="3217" actId="12788"/>
          <ac:picMkLst>
            <pc:docMk/>
            <pc:sldMk cId="2536311258" sldId="550"/>
            <ac:picMk id="12" creationId="{CC48C8F8-003E-8E4E-241C-50B2C11E19FF}"/>
          </ac:picMkLst>
        </pc:picChg>
        <pc:picChg chg="mod">
          <ac:chgData name="Nikki Papenfus" userId="2a405823-0c8b-419b-afb6-8159926c2e17" providerId="ADAL" clId="{8581FDF7-CA15-4CF0-B1F5-3E2A6C15BBCB}" dt="2024-10-18T11:05:33.588" v="3217" actId="12788"/>
          <ac:picMkLst>
            <pc:docMk/>
            <pc:sldMk cId="2536311258" sldId="550"/>
            <ac:picMk id="14" creationId="{3EE11BDB-9BE2-F688-784F-4000C8061223}"/>
          </ac:picMkLst>
        </pc:picChg>
        <pc:picChg chg="add del mod">
          <ac:chgData name="Nikki Papenfus" userId="2a405823-0c8b-419b-afb6-8159926c2e17" providerId="ADAL" clId="{8581FDF7-CA15-4CF0-B1F5-3E2A6C15BBCB}" dt="2024-10-18T11:02:34.744" v="3138" actId="478"/>
          <ac:picMkLst>
            <pc:docMk/>
            <pc:sldMk cId="2536311258" sldId="550"/>
            <ac:picMk id="16" creationId="{53BD3E74-2FC5-06F2-07A3-4DCE0DEF523F}"/>
          </ac:picMkLst>
        </pc:picChg>
        <pc:picChg chg="del">
          <ac:chgData name="Nikki Papenfus" userId="2a405823-0c8b-419b-afb6-8159926c2e17" providerId="ADAL" clId="{8581FDF7-CA15-4CF0-B1F5-3E2A6C15BBCB}" dt="2024-10-18T14:51:31.967" v="5889" actId="478"/>
          <ac:picMkLst>
            <pc:docMk/>
            <pc:sldMk cId="2536311258" sldId="550"/>
            <ac:picMk id="17" creationId="{2E2B0680-4848-50E8-692F-5E826B913CB1}"/>
          </ac:picMkLst>
        </pc:picChg>
        <pc:picChg chg="del">
          <ac:chgData name="Nikki Papenfus" userId="2a405823-0c8b-419b-afb6-8159926c2e17" providerId="ADAL" clId="{8581FDF7-CA15-4CF0-B1F5-3E2A6C15BBCB}" dt="2024-10-18T11:00:09.027" v="3032" actId="21"/>
          <ac:picMkLst>
            <pc:docMk/>
            <pc:sldMk cId="2536311258" sldId="550"/>
            <ac:picMk id="18" creationId="{CC48C8F8-003E-8E4E-241C-50B2C11E19FF}"/>
          </ac:picMkLst>
        </pc:picChg>
        <pc:picChg chg="add del mod ord">
          <ac:chgData name="Nikki Papenfus" userId="2a405823-0c8b-419b-afb6-8159926c2e17" providerId="ADAL" clId="{8581FDF7-CA15-4CF0-B1F5-3E2A6C15BBCB}" dt="2024-10-18T14:57:42.773" v="6203" actId="478"/>
          <ac:picMkLst>
            <pc:docMk/>
            <pc:sldMk cId="2536311258" sldId="550"/>
            <ac:picMk id="21" creationId="{B9B02E9F-D772-6DE1-355D-7C5776580102}"/>
          </ac:picMkLst>
        </pc:picChg>
        <pc:picChg chg="add del mod ord">
          <ac:chgData name="Nikki Papenfus" userId="2a405823-0c8b-419b-afb6-8159926c2e17" providerId="ADAL" clId="{8581FDF7-CA15-4CF0-B1F5-3E2A6C15BBCB}" dt="2024-10-18T15:22:03.353" v="6540" actId="478"/>
          <ac:picMkLst>
            <pc:docMk/>
            <pc:sldMk cId="2536311258" sldId="550"/>
            <ac:picMk id="23" creationId="{4D982C9A-19A4-435A-0C4F-63E77FDF30EE}"/>
          </ac:picMkLst>
        </pc:picChg>
        <pc:picChg chg="add mod ord">
          <ac:chgData name="Nikki Papenfus" userId="2a405823-0c8b-419b-afb6-8159926c2e17" providerId="ADAL" clId="{8581FDF7-CA15-4CF0-B1F5-3E2A6C15BBCB}" dt="2024-10-18T15:22:26.021" v="6555" actId="14100"/>
          <ac:picMkLst>
            <pc:docMk/>
            <pc:sldMk cId="2536311258" sldId="550"/>
            <ac:picMk id="25" creationId="{79E538E6-661F-F3B6-2A9E-D51026617846}"/>
          </ac:picMkLst>
        </pc:picChg>
      </pc:sldChg>
      <pc:sldChg chg="modSp add del mod">
        <pc:chgData name="Nikki Papenfus" userId="2a405823-0c8b-419b-afb6-8159926c2e17" providerId="ADAL" clId="{8581FDF7-CA15-4CF0-B1F5-3E2A6C15BBCB}" dt="2024-10-18T15:34:42.779" v="6918"/>
        <pc:sldMkLst>
          <pc:docMk/>
          <pc:sldMk cId="983005337" sldId="551"/>
        </pc:sldMkLst>
        <pc:spChg chg="mod">
          <ac:chgData name="Nikki Papenfus" userId="2a405823-0c8b-419b-afb6-8159926c2e17" providerId="ADAL" clId="{8581FDF7-CA15-4CF0-B1F5-3E2A6C15BBCB}" dt="2024-10-18T15:34:41.913" v="6917"/>
          <ac:spMkLst>
            <pc:docMk/>
            <pc:sldMk cId="983005337" sldId="551"/>
            <ac:spMk id="2" creationId="{DEEDC4A9-99D4-F410-8A85-D9FCA4AFFA1F}"/>
          </ac:spMkLst>
        </pc:spChg>
      </pc:sldChg>
      <pc:sldChg chg="add del">
        <pc:chgData name="Nikki Papenfus" userId="2a405823-0c8b-419b-afb6-8159926c2e17" providerId="ADAL" clId="{8581FDF7-CA15-4CF0-B1F5-3E2A6C15BBCB}" dt="2024-10-18T15:35:59.234" v="6937"/>
        <pc:sldMkLst>
          <pc:docMk/>
          <pc:sldMk cId="2773242215" sldId="551"/>
        </pc:sldMkLst>
      </pc:sldChg>
      <pc:sldMasterChg chg="delSldLayout">
        <pc:chgData name="Nikki Papenfus" userId="2a405823-0c8b-419b-afb6-8159926c2e17" providerId="ADAL" clId="{8581FDF7-CA15-4CF0-B1F5-3E2A6C15BBCB}" dt="2024-10-18T08:16:06.458" v="523" actId="47"/>
        <pc:sldMasterMkLst>
          <pc:docMk/>
          <pc:sldMasterMk cId="470968056" sldId="2147483663"/>
        </pc:sldMasterMkLst>
        <pc:sldLayoutChg chg="del">
          <pc:chgData name="Nikki Papenfus" userId="2a405823-0c8b-419b-afb6-8159926c2e17" providerId="ADAL" clId="{8581FDF7-CA15-4CF0-B1F5-3E2A6C15BBCB}" dt="2024-10-18T08:15:33.760" v="519" actId="47"/>
          <pc:sldLayoutMkLst>
            <pc:docMk/>
            <pc:sldMasterMk cId="470968056" sldId="2147483663"/>
            <pc:sldLayoutMk cId="277766443" sldId="2147483704"/>
          </pc:sldLayoutMkLst>
        </pc:sldLayoutChg>
        <pc:sldLayoutChg chg="del">
          <pc:chgData name="Nikki Papenfus" userId="2a405823-0c8b-419b-afb6-8159926c2e17" providerId="ADAL" clId="{8581FDF7-CA15-4CF0-B1F5-3E2A6C15BBCB}" dt="2024-10-18T08:16:06.458" v="523" actId="47"/>
          <pc:sldLayoutMkLst>
            <pc:docMk/>
            <pc:sldMasterMk cId="470968056" sldId="2147483663"/>
            <pc:sldLayoutMk cId="3060935891" sldId="2147483704"/>
          </pc:sldLayoutMkLst>
        </pc:sldLayoutChg>
      </pc:sldMasterChg>
    </pc:docChg>
  </pc:docChgLst>
  <pc:docChgLst>
    <pc:chgData name="Nikki Papenfus" userId="2a405823-0c8b-419b-afb6-8159926c2e17" providerId="ADAL" clId="{FC3E998D-255F-424A-9CE0-4FF263968E28}"/>
    <pc:docChg chg="modSld">
      <pc:chgData name="Nikki Papenfus" userId="2a405823-0c8b-419b-afb6-8159926c2e17" providerId="ADAL" clId="{FC3E998D-255F-424A-9CE0-4FF263968E28}" dt="2024-10-31T14:11:59.135" v="0" actId="14100"/>
      <pc:docMkLst>
        <pc:docMk/>
      </pc:docMkLst>
      <pc:sldChg chg="modSp mod">
        <pc:chgData name="Nikki Papenfus" userId="2a405823-0c8b-419b-afb6-8159926c2e17" providerId="ADAL" clId="{FC3E998D-255F-424A-9CE0-4FF263968E28}" dt="2024-10-31T14:11:59.135" v="0" actId="14100"/>
        <pc:sldMkLst>
          <pc:docMk/>
          <pc:sldMk cId="440083323" sldId="557"/>
        </pc:sldMkLst>
        <pc:spChg chg="mod">
          <ac:chgData name="Nikki Papenfus" userId="2a405823-0c8b-419b-afb6-8159926c2e17" providerId="ADAL" clId="{FC3E998D-255F-424A-9CE0-4FF263968E28}" dt="2024-10-31T14:11:59.135" v="0" actId="14100"/>
          <ac:spMkLst>
            <pc:docMk/>
            <pc:sldMk cId="440083323" sldId="557"/>
            <ac:spMk id="17" creationId="{D051CF34-D33B-456E-6195-56A00FDCE989}"/>
          </ac:spMkLst>
        </pc:spChg>
      </pc:sldChg>
    </pc:docChg>
  </pc:docChgLst>
  <pc:docChgLst>
    <pc:chgData name="Nikki Papenfus" userId="2a405823-0c8b-419b-afb6-8159926c2e17" providerId="ADAL" clId="{719C056A-F8FB-48E6-BF3F-96F8E5FA2C6A}"/>
    <pc:docChg chg="undo redo custSel addSld delSld modSld sldOrd">
      <pc:chgData name="Nikki Papenfus" userId="2a405823-0c8b-419b-afb6-8159926c2e17" providerId="ADAL" clId="{719C056A-F8FB-48E6-BF3F-96F8E5FA2C6A}" dt="2024-10-31T09:58:47.799" v="11104" actId="1076"/>
      <pc:docMkLst>
        <pc:docMk/>
      </pc:docMkLst>
      <pc:sldChg chg="addSp delSp modSp del mod">
        <pc:chgData name="Nikki Papenfus" userId="2a405823-0c8b-419b-afb6-8159926c2e17" providerId="ADAL" clId="{719C056A-F8FB-48E6-BF3F-96F8E5FA2C6A}" dt="2024-10-31T09:06:27.956" v="10850" actId="47"/>
        <pc:sldMkLst>
          <pc:docMk/>
          <pc:sldMk cId="2853518111" sldId="530"/>
        </pc:sldMkLst>
        <pc:spChg chg="add del mod">
          <ac:chgData name="Nikki Papenfus" userId="2a405823-0c8b-419b-afb6-8159926c2e17" providerId="ADAL" clId="{719C056A-F8FB-48E6-BF3F-96F8E5FA2C6A}" dt="2024-10-24T14:05:09.316" v="5332" actId="478"/>
          <ac:spMkLst>
            <pc:docMk/>
            <pc:sldMk cId="2853518111" sldId="530"/>
            <ac:spMk id="13" creationId="{B1FFB6E5-EC41-E81B-F85F-9BFB6381E90F}"/>
          </ac:spMkLst>
        </pc:spChg>
        <pc:spChg chg="add del mod">
          <ac:chgData name="Nikki Papenfus" userId="2a405823-0c8b-419b-afb6-8159926c2e17" providerId="ADAL" clId="{719C056A-F8FB-48E6-BF3F-96F8E5FA2C6A}" dt="2024-10-24T15:18:29.897" v="5511" actId="478"/>
          <ac:spMkLst>
            <pc:docMk/>
            <pc:sldMk cId="2853518111" sldId="530"/>
            <ac:spMk id="14" creationId="{03A993BC-D5BA-ED1D-284F-ABD27845A57D}"/>
          </ac:spMkLst>
        </pc:spChg>
        <pc:spChg chg="add mod">
          <ac:chgData name="Nikki Papenfus" userId="2a405823-0c8b-419b-afb6-8159926c2e17" providerId="ADAL" clId="{719C056A-F8FB-48E6-BF3F-96F8E5FA2C6A}" dt="2024-10-30T07:52:42.027" v="8106" actId="164"/>
          <ac:spMkLst>
            <pc:docMk/>
            <pc:sldMk cId="2853518111" sldId="530"/>
            <ac:spMk id="14" creationId="{78D27E58-3126-3EAC-4D41-5846E78E5A4D}"/>
          </ac:spMkLst>
        </pc:spChg>
        <pc:spChg chg="add mod">
          <ac:chgData name="Nikki Papenfus" userId="2a405823-0c8b-419b-afb6-8159926c2e17" providerId="ADAL" clId="{719C056A-F8FB-48E6-BF3F-96F8E5FA2C6A}" dt="2024-10-24T14:04:11.298" v="5317" actId="1076"/>
          <ac:spMkLst>
            <pc:docMk/>
            <pc:sldMk cId="2853518111" sldId="530"/>
            <ac:spMk id="16" creationId="{8D73C560-3763-31AE-1505-B0B8EB98EDD8}"/>
          </ac:spMkLst>
        </pc:spChg>
        <pc:spChg chg="add del mod">
          <ac:chgData name="Nikki Papenfus" userId="2a405823-0c8b-419b-afb6-8159926c2e17" providerId="ADAL" clId="{719C056A-F8FB-48E6-BF3F-96F8E5FA2C6A}" dt="2024-10-24T14:05:03.996" v="5330" actId="478"/>
          <ac:spMkLst>
            <pc:docMk/>
            <pc:sldMk cId="2853518111" sldId="530"/>
            <ac:spMk id="17" creationId="{4D2DBC6C-D15A-41C5-3584-197C77DFC701}"/>
          </ac:spMkLst>
        </pc:spChg>
        <pc:spChg chg="add mod">
          <ac:chgData name="Nikki Papenfus" userId="2a405823-0c8b-419b-afb6-8159926c2e17" providerId="ADAL" clId="{719C056A-F8FB-48E6-BF3F-96F8E5FA2C6A}" dt="2024-10-24T14:04:11.298" v="5317" actId="1076"/>
          <ac:spMkLst>
            <pc:docMk/>
            <pc:sldMk cId="2853518111" sldId="530"/>
            <ac:spMk id="18" creationId="{A6BD7075-6EDA-648E-D5AA-E1255C91E8F8}"/>
          </ac:spMkLst>
        </pc:spChg>
        <pc:spChg chg="add del mod">
          <ac:chgData name="Nikki Papenfus" userId="2a405823-0c8b-419b-afb6-8159926c2e17" providerId="ADAL" clId="{719C056A-F8FB-48E6-BF3F-96F8E5FA2C6A}" dt="2024-10-24T14:05:03.996" v="5330" actId="478"/>
          <ac:spMkLst>
            <pc:docMk/>
            <pc:sldMk cId="2853518111" sldId="530"/>
            <ac:spMk id="19" creationId="{2B07F545-3C3A-61B3-6A03-3C486B3BC495}"/>
          </ac:spMkLst>
        </pc:spChg>
        <pc:spChg chg="mod">
          <ac:chgData name="Nikki Papenfus" userId="2a405823-0c8b-419b-afb6-8159926c2e17" providerId="ADAL" clId="{719C056A-F8FB-48E6-BF3F-96F8E5FA2C6A}" dt="2024-10-30T08:36:08.398" v="8343"/>
          <ac:spMkLst>
            <pc:docMk/>
            <pc:sldMk cId="2853518111" sldId="530"/>
            <ac:spMk id="19" creationId="{5D688797-C088-7ACA-EAE5-419C4C4C2724}"/>
          </ac:spMkLst>
        </pc:spChg>
        <pc:spChg chg="add mod">
          <ac:chgData name="Nikki Papenfus" userId="2a405823-0c8b-419b-afb6-8159926c2e17" providerId="ADAL" clId="{719C056A-F8FB-48E6-BF3F-96F8E5FA2C6A}" dt="2024-10-24T14:05:07.649" v="5331" actId="1076"/>
          <ac:spMkLst>
            <pc:docMk/>
            <pc:sldMk cId="2853518111" sldId="530"/>
            <ac:spMk id="78" creationId="{EC174568-80BE-1ECA-45D1-042C645D79AF}"/>
          </ac:spMkLst>
        </pc:spChg>
        <pc:spChg chg="add del mod">
          <ac:chgData name="Nikki Papenfus" userId="2a405823-0c8b-419b-afb6-8159926c2e17" providerId="ADAL" clId="{719C056A-F8FB-48E6-BF3F-96F8E5FA2C6A}" dt="2024-10-24T14:05:13.315" v="5335" actId="478"/>
          <ac:spMkLst>
            <pc:docMk/>
            <pc:sldMk cId="2853518111" sldId="530"/>
            <ac:spMk id="87" creationId="{825259F3-BA05-7F4F-B00C-836E304D5E9D}"/>
          </ac:spMkLst>
        </pc:spChg>
        <pc:spChg chg="add mod">
          <ac:chgData name="Nikki Papenfus" userId="2a405823-0c8b-419b-afb6-8159926c2e17" providerId="ADAL" clId="{719C056A-F8FB-48E6-BF3F-96F8E5FA2C6A}" dt="2024-10-24T14:05:07.649" v="5331" actId="1076"/>
          <ac:spMkLst>
            <pc:docMk/>
            <pc:sldMk cId="2853518111" sldId="530"/>
            <ac:spMk id="92" creationId="{14E49CDC-DD9F-4F6F-CE3F-B142F19C7E54}"/>
          </ac:spMkLst>
        </pc:spChg>
        <pc:spChg chg="add del mod">
          <ac:chgData name="Nikki Papenfus" userId="2a405823-0c8b-419b-afb6-8159926c2e17" providerId="ADAL" clId="{719C056A-F8FB-48E6-BF3F-96F8E5FA2C6A}" dt="2024-10-24T14:05:11.915" v="5334" actId="478"/>
          <ac:spMkLst>
            <pc:docMk/>
            <pc:sldMk cId="2853518111" sldId="530"/>
            <ac:spMk id="93" creationId="{D2FD2628-B9C5-79CE-5492-DCDA3BDBE267}"/>
          </ac:spMkLst>
        </pc:spChg>
        <pc:spChg chg="add mod">
          <ac:chgData name="Nikki Papenfus" userId="2a405823-0c8b-419b-afb6-8159926c2e17" providerId="ADAL" clId="{719C056A-F8FB-48E6-BF3F-96F8E5FA2C6A}" dt="2024-10-24T14:04:11.298" v="5317" actId="1076"/>
          <ac:spMkLst>
            <pc:docMk/>
            <pc:sldMk cId="2853518111" sldId="530"/>
            <ac:spMk id="95" creationId="{61FAEB53-BDFF-F016-1941-83E227C60F8C}"/>
          </ac:spMkLst>
        </pc:spChg>
        <pc:spChg chg="add del mod">
          <ac:chgData name="Nikki Papenfus" userId="2a405823-0c8b-419b-afb6-8159926c2e17" providerId="ADAL" clId="{719C056A-F8FB-48E6-BF3F-96F8E5FA2C6A}" dt="2024-10-24T14:05:03.996" v="5330" actId="478"/>
          <ac:spMkLst>
            <pc:docMk/>
            <pc:sldMk cId="2853518111" sldId="530"/>
            <ac:spMk id="96" creationId="{A6C271DB-3167-4BCB-9748-CA16A5BA7F9A}"/>
          </ac:spMkLst>
        </pc:spChg>
        <pc:spChg chg="add mod">
          <ac:chgData name="Nikki Papenfus" userId="2a405823-0c8b-419b-afb6-8159926c2e17" providerId="ADAL" clId="{719C056A-F8FB-48E6-BF3F-96F8E5FA2C6A}" dt="2024-10-24T14:05:07.649" v="5331" actId="1076"/>
          <ac:spMkLst>
            <pc:docMk/>
            <pc:sldMk cId="2853518111" sldId="530"/>
            <ac:spMk id="98" creationId="{C50C8E6D-4E2D-8D96-8454-3C8C10DED89F}"/>
          </ac:spMkLst>
        </pc:spChg>
        <pc:spChg chg="add del mod">
          <ac:chgData name="Nikki Papenfus" userId="2a405823-0c8b-419b-afb6-8159926c2e17" providerId="ADAL" clId="{719C056A-F8FB-48E6-BF3F-96F8E5FA2C6A}" dt="2024-10-24T14:05:10.866" v="5333" actId="478"/>
          <ac:spMkLst>
            <pc:docMk/>
            <pc:sldMk cId="2853518111" sldId="530"/>
            <ac:spMk id="99" creationId="{B0B929FF-9F1B-2CE3-77AC-17A5A13EC4CB}"/>
          </ac:spMkLst>
        </pc:spChg>
        <pc:grpChg chg="add mod">
          <ac:chgData name="Nikki Papenfus" userId="2a405823-0c8b-419b-afb6-8159926c2e17" providerId="ADAL" clId="{719C056A-F8FB-48E6-BF3F-96F8E5FA2C6A}" dt="2024-10-30T07:52:42.027" v="8106" actId="164"/>
          <ac:grpSpMkLst>
            <pc:docMk/>
            <pc:sldMk cId="2853518111" sldId="530"/>
            <ac:grpSpMk id="15" creationId="{9D35AE06-9190-E5AB-AB48-66119DEB234B}"/>
          </ac:grpSpMkLst>
        </pc:grpChg>
        <pc:grpChg chg="add mod">
          <ac:chgData name="Nikki Papenfus" userId="2a405823-0c8b-419b-afb6-8159926c2e17" providerId="ADAL" clId="{719C056A-F8FB-48E6-BF3F-96F8E5FA2C6A}" dt="2024-10-30T08:36:11.862" v="8344" actId="1076"/>
          <ac:grpSpMkLst>
            <pc:docMk/>
            <pc:sldMk cId="2853518111" sldId="530"/>
            <ac:grpSpMk id="17" creationId="{70D2960E-DC04-9956-2E1A-C1C1985A04FD}"/>
          </ac:grpSpMkLst>
        </pc:grpChg>
        <pc:picChg chg="mod">
          <ac:chgData name="Nikki Papenfus" userId="2a405823-0c8b-419b-afb6-8159926c2e17" providerId="ADAL" clId="{719C056A-F8FB-48E6-BF3F-96F8E5FA2C6A}" dt="2024-10-24T14:04:16.801" v="5319" actId="1076"/>
          <ac:picMkLst>
            <pc:docMk/>
            <pc:sldMk cId="2853518111" sldId="530"/>
            <ac:picMk id="11" creationId="{EEE98F5B-0811-9B7A-32B5-F1AF5BE4F82F}"/>
          </ac:picMkLst>
        </pc:picChg>
        <pc:picChg chg="add mod ord">
          <ac:chgData name="Nikki Papenfus" userId="2a405823-0c8b-419b-afb6-8159926c2e17" providerId="ADAL" clId="{719C056A-F8FB-48E6-BF3F-96F8E5FA2C6A}" dt="2024-10-30T07:52:42.027" v="8106" actId="164"/>
          <ac:picMkLst>
            <pc:docMk/>
            <pc:sldMk cId="2853518111" sldId="530"/>
            <ac:picMk id="13" creationId="{FA61F25E-F735-5BF4-AA97-BC208F78F0E8}"/>
          </ac:picMkLst>
        </pc:picChg>
        <pc:picChg chg="add del mod">
          <ac:chgData name="Nikki Papenfus" userId="2a405823-0c8b-419b-afb6-8159926c2e17" providerId="ADAL" clId="{719C056A-F8FB-48E6-BF3F-96F8E5FA2C6A}" dt="2024-10-24T14:05:02.442" v="5329" actId="478"/>
          <ac:picMkLst>
            <pc:docMk/>
            <pc:sldMk cId="2853518111" sldId="530"/>
            <ac:picMk id="15" creationId="{688B4FD4-BA04-9D11-4714-62DB592D896F}"/>
          </ac:picMkLst>
        </pc:picChg>
        <pc:picChg chg="mod">
          <ac:chgData name="Nikki Papenfus" userId="2a405823-0c8b-419b-afb6-8159926c2e17" providerId="ADAL" clId="{719C056A-F8FB-48E6-BF3F-96F8E5FA2C6A}" dt="2024-10-30T08:36:13.362" v="8345" actId="1076"/>
          <ac:picMkLst>
            <pc:docMk/>
            <pc:sldMk cId="2853518111" sldId="530"/>
            <ac:picMk id="36" creationId="{A90760FC-2B1B-E6C1-FBE6-91E16F584D3C}"/>
          </ac:picMkLst>
        </pc:picChg>
        <pc:picChg chg="mod">
          <ac:chgData name="Nikki Papenfus" userId="2a405823-0c8b-419b-afb6-8159926c2e17" providerId="ADAL" clId="{719C056A-F8FB-48E6-BF3F-96F8E5FA2C6A}" dt="2024-10-30T07:51:27.803" v="8054" actId="1076"/>
          <ac:picMkLst>
            <pc:docMk/>
            <pc:sldMk cId="2853518111" sldId="530"/>
            <ac:picMk id="37" creationId="{89D684A7-DD84-369E-9107-B2F1C2E268F4}"/>
          </ac:picMkLst>
        </pc:picChg>
        <pc:picChg chg="mod">
          <ac:chgData name="Nikki Papenfus" userId="2a405823-0c8b-419b-afb6-8159926c2e17" providerId="ADAL" clId="{719C056A-F8FB-48E6-BF3F-96F8E5FA2C6A}" dt="2024-10-30T07:51:16.978" v="8050" actId="1076"/>
          <ac:picMkLst>
            <pc:docMk/>
            <pc:sldMk cId="2853518111" sldId="530"/>
            <ac:picMk id="74" creationId="{86A218E4-678D-136D-2B2C-390DCEDE7B9B}"/>
          </ac:picMkLst>
        </pc:picChg>
        <pc:picChg chg="mod">
          <ac:chgData name="Nikki Papenfus" userId="2a405823-0c8b-419b-afb6-8159926c2e17" providerId="ADAL" clId="{719C056A-F8FB-48E6-BF3F-96F8E5FA2C6A}" dt="2024-10-24T14:05:26.714" v="5336" actId="1076"/>
          <ac:picMkLst>
            <pc:docMk/>
            <pc:sldMk cId="2853518111" sldId="530"/>
            <ac:picMk id="81" creationId="{1E729C83-53DF-41A0-E902-FC088C4ABFF8}"/>
          </ac:picMkLst>
        </pc:picChg>
        <pc:picChg chg="mod">
          <ac:chgData name="Nikki Papenfus" userId="2a405823-0c8b-419b-afb6-8159926c2e17" providerId="ADAL" clId="{719C056A-F8FB-48E6-BF3F-96F8E5FA2C6A}" dt="2024-10-24T14:05:33.961" v="5338" actId="1076"/>
          <ac:picMkLst>
            <pc:docMk/>
            <pc:sldMk cId="2853518111" sldId="530"/>
            <ac:picMk id="82" creationId="{2662B5B9-97D6-CD3C-182C-8BB51401F15E}"/>
          </ac:picMkLst>
        </pc:picChg>
        <pc:picChg chg="mod">
          <ac:chgData name="Nikki Papenfus" userId="2a405823-0c8b-419b-afb6-8159926c2e17" providerId="ADAL" clId="{719C056A-F8FB-48E6-BF3F-96F8E5FA2C6A}" dt="2024-10-30T08:36:08.398" v="8343"/>
          <ac:picMkLst>
            <pc:docMk/>
            <pc:sldMk cId="2853518111" sldId="530"/>
            <ac:picMk id="87" creationId="{C9EE20AF-27BA-146C-8B1E-9A537E3610EC}"/>
          </ac:picMkLst>
        </pc:picChg>
        <pc:picChg chg="mod">
          <ac:chgData name="Nikki Papenfus" userId="2a405823-0c8b-419b-afb6-8159926c2e17" providerId="ADAL" clId="{719C056A-F8FB-48E6-BF3F-96F8E5FA2C6A}" dt="2024-10-24T14:04:40.090" v="5323" actId="1076"/>
          <ac:picMkLst>
            <pc:docMk/>
            <pc:sldMk cId="2853518111" sldId="530"/>
            <ac:picMk id="88" creationId="{09547D3B-DD11-6BD5-71CA-ABC06EA662D2}"/>
          </ac:picMkLst>
        </pc:picChg>
        <pc:picChg chg="mod">
          <ac:chgData name="Nikki Papenfus" userId="2a405823-0c8b-419b-afb6-8159926c2e17" providerId="ADAL" clId="{719C056A-F8FB-48E6-BF3F-96F8E5FA2C6A}" dt="2024-10-24T14:05:47.819" v="5339" actId="1076"/>
          <ac:picMkLst>
            <pc:docMk/>
            <pc:sldMk cId="2853518111" sldId="530"/>
            <ac:picMk id="89" creationId="{5F1D6800-A7D7-C902-8695-5644296E6F7F}"/>
          </ac:picMkLst>
        </pc:picChg>
        <pc:picChg chg="add del mod">
          <ac:chgData name="Nikki Papenfus" userId="2a405823-0c8b-419b-afb6-8159926c2e17" providerId="ADAL" clId="{719C056A-F8FB-48E6-BF3F-96F8E5FA2C6A}" dt="2024-10-24T14:05:01.220" v="5328" actId="478"/>
          <ac:picMkLst>
            <pc:docMk/>
            <pc:sldMk cId="2853518111" sldId="530"/>
            <ac:picMk id="91" creationId="{2784C581-0A34-5361-42E7-33E4899C7AE3}"/>
          </ac:picMkLst>
        </pc:picChg>
        <pc:picChg chg="add del mod">
          <ac:chgData name="Nikki Papenfus" userId="2a405823-0c8b-419b-afb6-8159926c2e17" providerId="ADAL" clId="{719C056A-F8FB-48E6-BF3F-96F8E5FA2C6A}" dt="2024-10-24T14:05:00.498" v="5327" actId="478"/>
          <ac:picMkLst>
            <pc:docMk/>
            <pc:sldMk cId="2853518111" sldId="530"/>
            <ac:picMk id="94" creationId="{A524EA66-EA54-946C-222A-89E710ED6B4D}"/>
          </ac:picMkLst>
        </pc:picChg>
        <pc:picChg chg="add del mod">
          <ac:chgData name="Nikki Papenfus" userId="2a405823-0c8b-419b-afb6-8159926c2e17" providerId="ADAL" clId="{719C056A-F8FB-48E6-BF3F-96F8E5FA2C6A}" dt="2024-10-24T14:04:59.577" v="5326" actId="478"/>
          <ac:picMkLst>
            <pc:docMk/>
            <pc:sldMk cId="2853518111" sldId="530"/>
            <ac:picMk id="97" creationId="{261EBBA4-D814-5C3D-5B03-428B37956300}"/>
          </ac:picMkLst>
        </pc:picChg>
      </pc:sldChg>
      <pc:sldChg chg="addSp delSp modSp mod">
        <pc:chgData name="Nikki Papenfus" userId="2a405823-0c8b-419b-afb6-8159926c2e17" providerId="ADAL" clId="{719C056A-F8FB-48E6-BF3F-96F8E5FA2C6A}" dt="2024-10-30T10:22:04.904" v="9934" actId="6549"/>
        <pc:sldMkLst>
          <pc:docMk/>
          <pc:sldMk cId="2519964672" sldId="533"/>
        </pc:sldMkLst>
        <pc:spChg chg="mod">
          <ac:chgData name="Nikki Papenfus" userId="2a405823-0c8b-419b-afb6-8159926c2e17" providerId="ADAL" clId="{719C056A-F8FB-48E6-BF3F-96F8E5FA2C6A}" dt="2024-10-30T10:22:04.904" v="9934" actId="6549"/>
          <ac:spMkLst>
            <pc:docMk/>
            <pc:sldMk cId="2519964672" sldId="533"/>
            <ac:spMk id="2" creationId="{DDED128F-526D-9F35-0CDC-8A7314DAB0AE}"/>
          </ac:spMkLst>
        </pc:spChg>
        <pc:spChg chg="add del mod">
          <ac:chgData name="Nikki Papenfus" userId="2a405823-0c8b-419b-afb6-8159926c2e17" providerId="ADAL" clId="{719C056A-F8FB-48E6-BF3F-96F8E5FA2C6A}" dt="2024-10-24T13:23:44.045" v="3997" actId="478"/>
          <ac:spMkLst>
            <pc:docMk/>
            <pc:sldMk cId="2519964672" sldId="533"/>
            <ac:spMk id="5" creationId="{3D0597FF-258D-6A76-B41A-67DE72786202}"/>
          </ac:spMkLst>
        </pc:spChg>
        <pc:spChg chg="add mod">
          <ac:chgData name="Nikki Papenfus" userId="2a405823-0c8b-419b-afb6-8159926c2e17" providerId="ADAL" clId="{719C056A-F8FB-48E6-BF3F-96F8E5FA2C6A}" dt="2024-10-24T14:08:29.251" v="5395" actId="14100"/>
          <ac:spMkLst>
            <pc:docMk/>
            <pc:sldMk cId="2519964672" sldId="533"/>
            <ac:spMk id="6" creationId="{37AC4C36-EE65-16C3-E0D6-2C98DC8A4D23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20" creationId="{DE364E23-C162-9387-5548-583388DAFD4E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49" creationId="{BE99C625-0E37-2008-5009-035BD90AF039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51" creationId="{A152159A-43DE-2E64-6DAA-AE909D684AD6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53" creationId="{384F0BC4-157A-2B42-CA2F-0FF3B8975A47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55" creationId="{C36A3B97-281A-D524-6C1C-ECF20D1533C9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57" creationId="{53A9287C-21D7-440B-8286-8BF35C4D67FD}"/>
          </ac:spMkLst>
        </pc:spChg>
        <pc:spChg chg="del mod">
          <ac:chgData name="Nikki Papenfus" userId="2a405823-0c8b-419b-afb6-8159926c2e17" providerId="ADAL" clId="{719C056A-F8FB-48E6-BF3F-96F8E5FA2C6A}" dt="2024-10-24T14:09:03.145" v="5419" actId="21"/>
          <ac:spMkLst>
            <pc:docMk/>
            <pc:sldMk cId="2519964672" sldId="533"/>
            <ac:spMk id="59" creationId="{1A39F66A-5A27-CD52-20C0-B403854640C5}"/>
          </ac:spMkLst>
        </pc:spChg>
        <pc:picChg chg="add del mod">
          <ac:chgData name="Nikki Papenfus" userId="2a405823-0c8b-419b-afb6-8159926c2e17" providerId="ADAL" clId="{719C056A-F8FB-48E6-BF3F-96F8E5FA2C6A}" dt="2024-10-24T13:14:23.079" v="2690" actId="478"/>
          <ac:picMkLst>
            <pc:docMk/>
            <pc:sldMk cId="2519964672" sldId="533"/>
            <ac:picMk id="4" creationId="{3BC05581-E8AF-1E7C-275F-9367AB41731F}"/>
          </ac:picMkLst>
        </pc:picChg>
        <pc:picChg chg="add del mod">
          <ac:chgData name="Nikki Papenfus" userId="2a405823-0c8b-419b-afb6-8159926c2e17" providerId="ADAL" clId="{719C056A-F8FB-48E6-BF3F-96F8E5FA2C6A}" dt="2024-10-24T13:23:45.204" v="3998" actId="478"/>
          <ac:picMkLst>
            <pc:docMk/>
            <pc:sldMk cId="2519964672" sldId="533"/>
            <ac:picMk id="7" creationId="{3ED03DB2-2558-BC6D-654D-FF49324FE684}"/>
          </ac:picMkLst>
        </pc:picChg>
        <pc:picChg chg="del mod">
          <ac:chgData name="Nikki Papenfus" userId="2a405823-0c8b-419b-afb6-8159926c2e17" providerId="ADAL" clId="{719C056A-F8FB-48E6-BF3F-96F8E5FA2C6A}" dt="2024-10-24T14:09:03.145" v="5419" actId="21"/>
          <ac:picMkLst>
            <pc:docMk/>
            <pc:sldMk cId="2519964672" sldId="533"/>
            <ac:picMk id="46" creationId="{CB7D8936-C4F9-315D-8661-3616262F4149}"/>
          </ac:picMkLst>
        </pc:picChg>
        <pc:picChg chg="del mod">
          <ac:chgData name="Nikki Papenfus" userId="2a405823-0c8b-419b-afb6-8159926c2e17" providerId="ADAL" clId="{719C056A-F8FB-48E6-BF3F-96F8E5FA2C6A}" dt="2024-10-24T14:09:03.145" v="5419" actId="21"/>
          <ac:picMkLst>
            <pc:docMk/>
            <pc:sldMk cId="2519964672" sldId="533"/>
            <ac:picMk id="50" creationId="{C69089F1-0B87-D852-704C-4EAE4A339CDC}"/>
          </ac:picMkLst>
        </pc:picChg>
        <pc:picChg chg="del mod">
          <ac:chgData name="Nikki Papenfus" userId="2a405823-0c8b-419b-afb6-8159926c2e17" providerId="ADAL" clId="{719C056A-F8FB-48E6-BF3F-96F8E5FA2C6A}" dt="2024-10-24T14:09:03.145" v="5419" actId="21"/>
          <ac:picMkLst>
            <pc:docMk/>
            <pc:sldMk cId="2519964672" sldId="533"/>
            <ac:picMk id="52" creationId="{F1E3A27B-A89C-5512-F791-D29B7267D7D4}"/>
          </ac:picMkLst>
        </pc:picChg>
        <pc:picChg chg="del mod">
          <ac:chgData name="Nikki Papenfus" userId="2a405823-0c8b-419b-afb6-8159926c2e17" providerId="ADAL" clId="{719C056A-F8FB-48E6-BF3F-96F8E5FA2C6A}" dt="2024-10-24T14:09:03.145" v="5419" actId="21"/>
          <ac:picMkLst>
            <pc:docMk/>
            <pc:sldMk cId="2519964672" sldId="533"/>
            <ac:picMk id="54" creationId="{9DD69E83-3A63-BF4F-E640-EF929736B33C}"/>
          </ac:picMkLst>
        </pc:picChg>
        <pc:picChg chg="del mod">
          <ac:chgData name="Nikki Papenfus" userId="2a405823-0c8b-419b-afb6-8159926c2e17" providerId="ADAL" clId="{719C056A-F8FB-48E6-BF3F-96F8E5FA2C6A}" dt="2024-10-24T14:09:03.145" v="5419" actId="21"/>
          <ac:picMkLst>
            <pc:docMk/>
            <pc:sldMk cId="2519964672" sldId="533"/>
            <ac:picMk id="56" creationId="{5237B4A3-A9B2-0DCB-A7AA-4583DFA29CBE}"/>
          </ac:picMkLst>
        </pc:picChg>
        <pc:picChg chg="del mod">
          <ac:chgData name="Nikki Papenfus" userId="2a405823-0c8b-419b-afb6-8159926c2e17" providerId="ADAL" clId="{719C056A-F8FB-48E6-BF3F-96F8E5FA2C6A}" dt="2024-10-24T14:09:03.145" v="5419" actId="21"/>
          <ac:picMkLst>
            <pc:docMk/>
            <pc:sldMk cId="2519964672" sldId="533"/>
            <ac:picMk id="58" creationId="{88B18F41-D078-7461-20E0-4A1D90CE2EF8}"/>
          </ac:picMkLst>
        </pc:picChg>
      </pc:sldChg>
      <pc:sldChg chg="addSp delSp modSp del mod ord">
        <pc:chgData name="Nikki Papenfus" userId="2a405823-0c8b-419b-afb6-8159926c2e17" providerId="ADAL" clId="{719C056A-F8FB-48E6-BF3F-96F8E5FA2C6A}" dt="2024-10-24T14:01:13.820" v="5293" actId="47"/>
        <pc:sldMkLst>
          <pc:docMk/>
          <pc:sldMk cId="2840098491" sldId="534"/>
        </pc:sldMkLst>
        <pc:spChg chg="del">
          <ac:chgData name="Nikki Papenfus" userId="2a405823-0c8b-419b-afb6-8159926c2e17" providerId="ADAL" clId="{719C056A-F8FB-48E6-BF3F-96F8E5FA2C6A}" dt="2024-10-24T14:00:01.424" v="5288" actId="478"/>
          <ac:spMkLst>
            <pc:docMk/>
            <pc:sldMk cId="2840098491" sldId="534"/>
            <ac:spMk id="2" creationId="{D33421F5-0BC0-ECF8-DB3A-47C95056BDF2}"/>
          </ac:spMkLst>
        </pc:spChg>
        <pc:spChg chg="add del mod">
          <ac:chgData name="Nikki Papenfus" userId="2a405823-0c8b-419b-afb6-8159926c2e17" providerId="ADAL" clId="{719C056A-F8FB-48E6-BF3F-96F8E5FA2C6A}" dt="2024-10-24T14:00:01.424" v="5288" actId="478"/>
          <ac:spMkLst>
            <pc:docMk/>
            <pc:sldMk cId="2840098491" sldId="534"/>
            <ac:spMk id="3" creationId="{9CDCD55E-1FE7-46FB-9D66-5A13BAF8B214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4" creationId="{BF721943-1E62-32AF-D956-6BCBB9F7104F}"/>
          </ac:spMkLst>
        </pc:spChg>
        <pc:spChg chg="add mod">
          <ac:chgData name="Nikki Papenfus" userId="2a405823-0c8b-419b-afb6-8159926c2e17" providerId="ADAL" clId="{719C056A-F8FB-48E6-BF3F-96F8E5FA2C6A}" dt="2024-10-24T14:01:10.928" v="5292"/>
          <ac:spMkLst>
            <pc:docMk/>
            <pc:sldMk cId="2840098491" sldId="534"/>
            <ac:spMk id="5" creationId="{DFA108B5-C5C4-1CEE-9364-97EC4B203666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7" creationId="{08EE66E9-661C-03A3-0BBC-429BC30BC34F}"/>
          </ac:spMkLst>
        </pc:spChg>
        <pc:spChg chg="del">
          <ac:chgData name="Nikki Papenfus" userId="2a405823-0c8b-419b-afb6-8159926c2e17" providerId="ADAL" clId="{719C056A-F8FB-48E6-BF3F-96F8E5FA2C6A}" dt="2024-10-24T14:00:01.424" v="5288" actId="478"/>
          <ac:spMkLst>
            <pc:docMk/>
            <pc:sldMk cId="2840098491" sldId="534"/>
            <ac:spMk id="9" creationId="{9D270C2B-D721-A306-545B-A05EA4125467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11" creationId="{2366F1F7-A4B7-679F-577B-468460BC0652}"/>
          </ac:spMkLst>
        </pc:spChg>
        <pc:spChg chg="del mod">
          <ac:chgData name="Nikki Papenfus" userId="2a405823-0c8b-419b-afb6-8159926c2e17" providerId="ADAL" clId="{719C056A-F8FB-48E6-BF3F-96F8E5FA2C6A}" dt="2024-10-24T14:00:01.424" v="5288" actId="478"/>
          <ac:spMkLst>
            <pc:docMk/>
            <pc:sldMk cId="2840098491" sldId="534"/>
            <ac:spMk id="12" creationId="{7F427128-8EC8-5394-B04E-B6A096A221A3}"/>
          </ac:spMkLst>
        </pc:spChg>
        <pc:spChg chg="del mod">
          <ac:chgData name="Nikki Papenfus" userId="2a405823-0c8b-419b-afb6-8159926c2e17" providerId="ADAL" clId="{719C056A-F8FB-48E6-BF3F-96F8E5FA2C6A}" dt="2024-10-24T14:00:01.424" v="5288" actId="478"/>
          <ac:spMkLst>
            <pc:docMk/>
            <pc:sldMk cId="2840098491" sldId="534"/>
            <ac:spMk id="13" creationId="{7BD4F76A-78DE-A1B7-F8CF-3EA21429D0B6}"/>
          </ac:spMkLst>
        </pc:spChg>
        <pc:spChg chg="del mod">
          <ac:chgData name="Nikki Papenfus" userId="2a405823-0c8b-419b-afb6-8159926c2e17" providerId="ADAL" clId="{719C056A-F8FB-48E6-BF3F-96F8E5FA2C6A}" dt="2024-10-24T14:00:01.424" v="5288" actId="478"/>
          <ac:spMkLst>
            <pc:docMk/>
            <pc:sldMk cId="2840098491" sldId="534"/>
            <ac:spMk id="14" creationId="{D8FA7316-24D2-F007-B383-1CC2CA0A40E7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15" creationId="{5C563FE4-AE3E-3259-9C75-B545E140EAF1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17" creationId="{51FBDA5C-85D4-7FE0-2068-8CC9453E519C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18" creationId="{244E1863-9742-F769-3A62-8CCF89CEE8B4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0" creationId="{EE526E96-A35B-C65D-EFDD-3663C6EA8B0D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1" creationId="{6E914F42-00E8-862B-A7B1-EF0834389B74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3" creationId="{DCFCBF8C-7E89-AAE9-BAB2-58ABFEEB0408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4" creationId="{43E220CA-F101-F50B-C36F-06AFFF5CF2AD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6" creationId="{6DB11F01-B88D-69CC-0595-3851273B7119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7" creationId="{E8DD7243-F76A-98BA-1DF3-244B23EBB238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29" creationId="{AD955A3A-9EE6-9832-86EE-CC1C801EE486}"/>
          </ac:spMkLst>
        </pc:spChg>
        <pc:spChg chg="add mod">
          <ac:chgData name="Nikki Papenfus" userId="2a405823-0c8b-419b-afb6-8159926c2e17" providerId="ADAL" clId="{719C056A-F8FB-48E6-BF3F-96F8E5FA2C6A}" dt="2024-10-24T14:00:07.671" v="5289"/>
          <ac:spMkLst>
            <pc:docMk/>
            <pc:sldMk cId="2840098491" sldId="534"/>
            <ac:spMk id="30" creationId="{13B07F7C-0D19-DC9B-5467-17609FD2287B}"/>
          </ac:spMkLst>
        </pc:spChg>
        <pc:picChg chg="del mod modCrop">
          <ac:chgData name="Nikki Papenfus" userId="2a405823-0c8b-419b-afb6-8159926c2e17" providerId="ADAL" clId="{719C056A-F8FB-48E6-BF3F-96F8E5FA2C6A}" dt="2024-10-24T14:00:01.424" v="5288" actId="478"/>
          <ac:picMkLst>
            <pc:docMk/>
            <pc:sldMk cId="2840098491" sldId="534"/>
            <ac:picMk id="6" creationId="{421E10D9-1B2D-FFA4-760B-E7291B4F7E2F}"/>
          </ac:picMkLst>
        </pc:picChg>
        <pc:picChg chg="del mod modCrop">
          <ac:chgData name="Nikki Papenfus" userId="2a405823-0c8b-419b-afb6-8159926c2e17" providerId="ADAL" clId="{719C056A-F8FB-48E6-BF3F-96F8E5FA2C6A}" dt="2024-10-24T14:00:01.424" v="5288" actId="478"/>
          <ac:picMkLst>
            <pc:docMk/>
            <pc:sldMk cId="2840098491" sldId="534"/>
            <ac:picMk id="8" creationId="{49073785-CECE-7118-1291-E909E95ACBE4}"/>
          </ac:picMkLst>
        </pc:picChg>
        <pc:picChg chg="add mod">
          <ac:chgData name="Nikki Papenfus" userId="2a405823-0c8b-419b-afb6-8159926c2e17" providerId="ADAL" clId="{719C056A-F8FB-48E6-BF3F-96F8E5FA2C6A}" dt="2024-10-24T14:00:07.671" v="5289"/>
          <ac:picMkLst>
            <pc:docMk/>
            <pc:sldMk cId="2840098491" sldId="534"/>
            <ac:picMk id="10" creationId="{5907844E-9F23-B453-4839-EF4FBA19A304}"/>
          </ac:picMkLst>
        </pc:picChg>
        <pc:picChg chg="del mod">
          <ac:chgData name="Nikki Papenfus" userId="2a405823-0c8b-419b-afb6-8159926c2e17" providerId="ADAL" clId="{719C056A-F8FB-48E6-BF3F-96F8E5FA2C6A}" dt="2024-10-22T12:11:30.742" v="647" actId="478"/>
          <ac:picMkLst>
            <pc:docMk/>
            <pc:sldMk cId="2840098491" sldId="534"/>
            <ac:picMk id="11" creationId="{7ABD90FC-1512-14C3-3760-6209A4FF09B3}"/>
          </ac:picMkLst>
        </pc:picChg>
        <pc:picChg chg="add mod">
          <ac:chgData name="Nikki Papenfus" userId="2a405823-0c8b-419b-afb6-8159926c2e17" providerId="ADAL" clId="{719C056A-F8FB-48E6-BF3F-96F8E5FA2C6A}" dt="2024-10-24T14:00:07.671" v="5289"/>
          <ac:picMkLst>
            <pc:docMk/>
            <pc:sldMk cId="2840098491" sldId="534"/>
            <ac:picMk id="16" creationId="{C0D09025-60BD-64B7-38D4-A981ABE83E9B}"/>
          </ac:picMkLst>
        </pc:picChg>
        <pc:picChg chg="add mod">
          <ac:chgData name="Nikki Papenfus" userId="2a405823-0c8b-419b-afb6-8159926c2e17" providerId="ADAL" clId="{719C056A-F8FB-48E6-BF3F-96F8E5FA2C6A}" dt="2024-10-24T14:00:07.671" v="5289"/>
          <ac:picMkLst>
            <pc:docMk/>
            <pc:sldMk cId="2840098491" sldId="534"/>
            <ac:picMk id="19" creationId="{3D31C1CF-60E8-9EFA-1F31-9E8CB6F8570B}"/>
          </ac:picMkLst>
        </pc:picChg>
        <pc:picChg chg="add mod">
          <ac:chgData name="Nikki Papenfus" userId="2a405823-0c8b-419b-afb6-8159926c2e17" providerId="ADAL" clId="{719C056A-F8FB-48E6-BF3F-96F8E5FA2C6A}" dt="2024-10-24T14:00:07.671" v="5289"/>
          <ac:picMkLst>
            <pc:docMk/>
            <pc:sldMk cId="2840098491" sldId="534"/>
            <ac:picMk id="22" creationId="{7CC18B30-D15C-CFAB-839D-C8D7190D574A}"/>
          </ac:picMkLst>
        </pc:picChg>
        <pc:picChg chg="add mod">
          <ac:chgData name="Nikki Papenfus" userId="2a405823-0c8b-419b-afb6-8159926c2e17" providerId="ADAL" clId="{719C056A-F8FB-48E6-BF3F-96F8E5FA2C6A}" dt="2024-10-24T14:00:07.671" v="5289"/>
          <ac:picMkLst>
            <pc:docMk/>
            <pc:sldMk cId="2840098491" sldId="534"/>
            <ac:picMk id="25" creationId="{0C64CD34-FEBB-7EE8-6E8B-E16787064E06}"/>
          </ac:picMkLst>
        </pc:picChg>
        <pc:picChg chg="add mod">
          <ac:chgData name="Nikki Papenfus" userId="2a405823-0c8b-419b-afb6-8159926c2e17" providerId="ADAL" clId="{719C056A-F8FB-48E6-BF3F-96F8E5FA2C6A}" dt="2024-10-24T14:00:07.671" v="5289"/>
          <ac:picMkLst>
            <pc:docMk/>
            <pc:sldMk cId="2840098491" sldId="534"/>
            <ac:picMk id="28" creationId="{82C692D8-CC89-D2AD-375E-D772D64C7FFC}"/>
          </ac:picMkLst>
        </pc:picChg>
      </pc:sldChg>
      <pc:sldChg chg="modSp mod modCm">
        <pc:chgData name="Nikki Papenfus" userId="2a405823-0c8b-419b-afb6-8159926c2e17" providerId="ADAL" clId="{719C056A-F8FB-48E6-BF3F-96F8E5FA2C6A}" dt="2024-10-31T07:51:45.235" v="10191" actId="20577"/>
        <pc:sldMkLst>
          <pc:docMk/>
          <pc:sldMk cId="1539628272" sldId="535"/>
        </pc:sldMkLst>
        <pc:spChg chg="mod">
          <ac:chgData name="Nikki Papenfus" userId="2a405823-0c8b-419b-afb6-8159926c2e17" providerId="ADAL" clId="{719C056A-F8FB-48E6-BF3F-96F8E5FA2C6A}" dt="2024-10-31T07:51:45.235" v="10191" actId="20577"/>
          <ac:spMkLst>
            <pc:docMk/>
            <pc:sldMk cId="1539628272" sldId="535"/>
            <ac:spMk id="5" creationId="{C97E0F05-8AA5-5356-E184-7F9937598E7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ikki Papenfus" userId="2a405823-0c8b-419b-afb6-8159926c2e17" providerId="ADAL" clId="{719C056A-F8FB-48E6-BF3F-96F8E5FA2C6A}" dt="2024-10-31T07:51:45.235" v="10191" actId="20577"/>
              <pc2:cmMkLst xmlns:pc2="http://schemas.microsoft.com/office/powerpoint/2019/9/main/command">
                <pc:docMk/>
                <pc:sldMk cId="1539628272" sldId="535"/>
                <pc2:cmMk id="{8FA05BF9-9D11-AB45-A2E0-0B4A29C25CAA}"/>
              </pc2:cmMkLst>
            </pc226:cmChg>
          </p:ext>
        </pc:extLst>
      </pc:sldChg>
      <pc:sldChg chg="delSp modSp mod modNotesTx">
        <pc:chgData name="Nikki Papenfus" userId="2a405823-0c8b-419b-afb6-8159926c2e17" providerId="ADAL" clId="{719C056A-F8FB-48E6-BF3F-96F8E5FA2C6A}" dt="2024-10-31T09:48:34.894" v="11078" actId="6549"/>
        <pc:sldMkLst>
          <pc:docMk/>
          <pc:sldMk cId="4179784547" sldId="536"/>
        </pc:sldMkLst>
        <pc:spChg chg="mod">
          <ac:chgData name="Nikki Papenfus" userId="2a405823-0c8b-419b-afb6-8159926c2e17" providerId="ADAL" clId="{719C056A-F8FB-48E6-BF3F-96F8E5FA2C6A}" dt="2024-10-22T08:20:00.602" v="515" actId="20577"/>
          <ac:spMkLst>
            <pc:docMk/>
            <pc:sldMk cId="4179784547" sldId="536"/>
            <ac:spMk id="2" creationId="{FD3FC97B-5A42-6644-0B42-A8EB842DFC30}"/>
          </ac:spMkLst>
        </pc:spChg>
        <pc:spChg chg="mod">
          <ac:chgData name="Nikki Papenfus" userId="2a405823-0c8b-419b-afb6-8159926c2e17" providerId="ADAL" clId="{719C056A-F8FB-48E6-BF3F-96F8E5FA2C6A}" dt="2024-10-24T14:13:30.820" v="5435" actId="1036"/>
          <ac:spMkLst>
            <pc:docMk/>
            <pc:sldMk cId="4179784547" sldId="536"/>
            <ac:spMk id="8" creationId="{8550184E-31C6-C8E0-3127-CB8265A63680}"/>
          </ac:spMkLst>
        </pc:spChg>
        <pc:spChg chg="mod">
          <ac:chgData name="Nikki Papenfus" userId="2a405823-0c8b-419b-afb6-8159926c2e17" providerId="ADAL" clId="{719C056A-F8FB-48E6-BF3F-96F8E5FA2C6A}" dt="2024-10-24T14:14:31.870" v="5440" actId="1076"/>
          <ac:spMkLst>
            <pc:docMk/>
            <pc:sldMk cId="4179784547" sldId="536"/>
            <ac:spMk id="17" creationId="{86B79A76-660F-4F71-659A-6FE8557E0197}"/>
          </ac:spMkLst>
        </pc:spChg>
        <pc:spChg chg="del mod">
          <ac:chgData name="Nikki Papenfus" userId="2a405823-0c8b-419b-afb6-8159926c2e17" providerId="ADAL" clId="{719C056A-F8FB-48E6-BF3F-96F8E5FA2C6A}" dt="2024-10-31T08:48:18.593" v="10305"/>
          <ac:spMkLst>
            <pc:docMk/>
            <pc:sldMk cId="4179784547" sldId="536"/>
            <ac:spMk id="56" creationId="{C8C33251-C982-25F0-577A-4F56D39D023B}"/>
          </ac:spMkLst>
        </pc:spChg>
        <pc:spChg chg="mod">
          <ac:chgData name="Nikki Papenfus" userId="2a405823-0c8b-419b-afb6-8159926c2e17" providerId="ADAL" clId="{719C056A-F8FB-48E6-BF3F-96F8E5FA2C6A}" dt="2024-10-24T14:13:21.437" v="5430" actId="113"/>
          <ac:spMkLst>
            <pc:docMk/>
            <pc:sldMk cId="4179784547" sldId="536"/>
            <ac:spMk id="72" creationId="{DE704E81-FCB7-A4E1-BB3B-D7DC2C2BA4C7}"/>
          </ac:spMkLst>
        </pc:spChg>
        <pc:spChg chg="mod">
          <ac:chgData name="Nikki Papenfus" userId="2a405823-0c8b-419b-afb6-8159926c2e17" providerId="ADAL" clId="{719C056A-F8FB-48E6-BF3F-96F8E5FA2C6A}" dt="2024-10-24T14:13:21.437" v="5430" actId="113"/>
          <ac:spMkLst>
            <pc:docMk/>
            <pc:sldMk cId="4179784547" sldId="536"/>
            <ac:spMk id="73" creationId="{4455D4EC-99E7-4731-AF92-4CCBEEFD2300}"/>
          </ac:spMkLst>
        </pc:spChg>
        <pc:spChg chg="mod">
          <ac:chgData name="Nikki Papenfus" userId="2a405823-0c8b-419b-afb6-8159926c2e17" providerId="ADAL" clId="{719C056A-F8FB-48E6-BF3F-96F8E5FA2C6A}" dt="2024-10-31T09:01:41.832" v="10837" actId="20577"/>
          <ac:spMkLst>
            <pc:docMk/>
            <pc:sldMk cId="4179784547" sldId="536"/>
            <ac:spMk id="74" creationId="{B3080DAB-36C0-70E9-8C28-13A2C962563A}"/>
          </ac:spMkLst>
        </pc:spChg>
        <pc:spChg chg="mod">
          <ac:chgData name="Nikki Papenfus" userId="2a405823-0c8b-419b-afb6-8159926c2e17" providerId="ADAL" clId="{719C056A-F8FB-48E6-BF3F-96F8E5FA2C6A}" dt="2024-10-24T14:14:29.672" v="5438" actId="113"/>
          <ac:spMkLst>
            <pc:docMk/>
            <pc:sldMk cId="4179784547" sldId="536"/>
            <ac:spMk id="77" creationId="{8784262E-1628-6E0D-58FF-48E0F820A067}"/>
          </ac:spMkLst>
        </pc:spChg>
        <pc:spChg chg="mod">
          <ac:chgData name="Nikki Papenfus" userId="2a405823-0c8b-419b-afb6-8159926c2e17" providerId="ADAL" clId="{719C056A-F8FB-48E6-BF3F-96F8E5FA2C6A}" dt="2024-10-24T14:14:29.672" v="5438" actId="113"/>
          <ac:spMkLst>
            <pc:docMk/>
            <pc:sldMk cId="4179784547" sldId="536"/>
            <ac:spMk id="78" creationId="{023B05D7-32DA-2D9B-7E27-8170C6754B61}"/>
          </ac:spMkLst>
        </pc:spChg>
        <pc:spChg chg="mod">
          <ac:chgData name="Nikki Papenfus" userId="2a405823-0c8b-419b-afb6-8159926c2e17" providerId="ADAL" clId="{719C056A-F8FB-48E6-BF3F-96F8E5FA2C6A}" dt="2024-10-31T08:48:39.059" v="10310"/>
          <ac:spMkLst>
            <pc:docMk/>
            <pc:sldMk cId="4179784547" sldId="536"/>
            <ac:spMk id="79" creationId="{45CB9DBB-0A81-0DAF-7CCB-3D39EC9465F4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81" creationId="{AD095F0B-121F-5A6B-33DF-CCD6280F44CE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83" creationId="{99EF681C-7019-0AB5-BA30-077BDD1D03F2}"/>
          </ac:spMkLst>
        </pc:spChg>
        <pc:spChg chg="mod">
          <ac:chgData name="Nikki Papenfus" userId="2a405823-0c8b-419b-afb6-8159926c2e17" providerId="ADAL" clId="{719C056A-F8FB-48E6-BF3F-96F8E5FA2C6A}" dt="2024-10-31T09:48:34.894" v="11078" actId="6549"/>
          <ac:spMkLst>
            <pc:docMk/>
            <pc:sldMk cId="4179784547" sldId="536"/>
            <ac:spMk id="84" creationId="{08C5C574-BE06-7E08-2281-C3C00787EE99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86" creationId="{3546DFB1-BBF9-4DED-48C1-5472BF924855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87" creationId="{C01AE5A0-4ACC-301B-9B8E-C9F42403F909}"/>
          </ac:spMkLst>
        </pc:spChg>
        <pc:spChg chg="mod">
          <ac:chgData name="Nikki Papenfus" userId="2a405823-0c8b-419b-afb6-8159926c2e17" providerId="ADAL" clId="{719C056A-F8FB-48E6-BF3F-96F8E5FA2C6A}" dt="2024-10-31T08:49:23.554" v="10324" actId="20577"/>
          <ac:spMkLst>
            <pc:docMk/>
            <pc:sldMk cId="4179784547" sldId="536"/>
            <ac:spMk id="88" creationId="{2E59F52F-4469-DEB2-40F8-AD207504A48A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90" creationId="{4D58B204-B756-1E48-AB50-71CF0BE05C6F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91" creationId="{D5E79FDC-22B2-3C80-04D2-994B9DE509EA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92" creationId="{18415CBF-7A0F-7EB7-D848-20437D91AACF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94" creationId="{498378C3-3F90-7280-4FCE-E404FA3F5929}"/>
          </ac:spMkLst>
        </pc:spChg>
        <pc:spChg chg="mod">
          <ac:chgData name="Nikki Papenfus" userId="2a405823-0c8b-419b-afb6-8159926c2e17" providerId="ADAL" clId="{719C056A-F8FB-48E6-BF3F-96F8E5FA2C6A}" dt="2024-10-24T14:14:42.424" v="5442" actId="2711"/>
          <ac:spMkLst>
            <pc:docMk/>
            <pc:sldMk cId="4179784547" sldId="536"/>
            <ac:spMk id="95" creationId="{02DE8BE8-011D-5D76-493B-7CBF3C11A687}"/>
          </ac:spMkLst>
        </pc:spChg>
        <pc:spChg chg="mod">
          <ac:chgData name="Nikki Papenfus" userId="2a405823-0c8b-419b-afb6-8159926c2e17" providerId="ADAL" clId="{719C056A-F8FB-48E6-BF3F-96F8E5FA2C6A}" dt="2024-10-31T08:47:48.569" v="10247" actId="20577"/>
          <ac:spMkLst>
            <pc:docMk/>
            <pc:sldMk cId="4179784547" sldId="536"/>
            <ac:spMk id="96" creationId="{F00D8444-F1AE-C488-82D0-A5870FBB4E17}"/>
          </ac:spMkLst>
        </pc:spChg>
        <pc:grpChg chg="mod">
          <ac:chgData name="Nikki Papenfus" userId="2a405823-0c8b-419b-afb6-8159926c2e17" providerId="ADAL" clId="{719C056A-F8FB-48E6-BF3F-96F8E5FA2C6A}" dt="2024-10-31T09:24:13.843" v="11058" actId="14100"/>
          <ac:grpSpMkLst>
            <pc:docMk/>
            <pc:sldMk cId="4179784547" sldId="536"/>
            <ac:grpSpMk id="70" creationId="{585845B3-E105-84B0-06C2-BD12E5F1DDA3}"/>
          </ac:grpSpMkLst>
        </pc:grpChg>
        <pc:grpChg chg="mod">
          <ac:chgData name="Nikki Papenfus" userId="2a405823-0c8b-419b-afb6-8159926c2e17" providerId="ADAL" clId="{719C056A-F8FB-48E6-BF3F-96F8E5FA2C6A}" dt="2024-10-31T09:24:13.843" v="11058" actId="14100"/>
          <ac:grpSpMkLst>
            <pc:docMk/>
            <pc:sldMk cId="4179784547" sldId="536"/>
            <ac:grpSpMk id="76" creationId="{EF17A8AD-CA3D-3E59-3791-FA79E01BDBB8}"/>
          </ac:grpSpMkLst>
        </pc:grpChg>
        <pc:grpChg chg="mod">
          <ac:chgData name="Nikki Papenfus" userId="2a405823-0c8b-419b-afb6-8159926c2e17" providerId="ADAL" clId="{719C056A-F8FB-48E6-BF3F-96F8E5FA2C6A}" dt="2024-10-31T09:24:13.843" v="11058" actId="14100"/>
          <ac:grpSpMkLst>
            <pc:docMk/>
            <pc:sldMk cId="4179784547" sldId="536"/>
            <ac:grpSpMk id="80" creationId="{4DCF5490-3963-5305-26BE-3FB840352ADD}"/>
          </ac:grpSpMkLst>
        </pc:grpChg>
        <pc:grpChg chg="mod">
          <ac:chgData name="Nikki Papenfus" userId="2a405823-0c8b-419b-afb6-8159926c2e17" providerId="ADAL" clId="{719C056A-F8FB-48E6-BF3F-96F8E5FA2C6A}" dt="2024-10-31T09:24:13.843" v="11058" actId="14100"/>
          <ac:grpSpMkLst>
            <pc:docMk/>
            <pc:sldMk cId="4179784547" sldId="536"/>
            <ac:grpSpMk id="85" creationId="{83B5437C-F83B-A01D-EABE-827486A1C03F}"/>
          </ac:grpSpMkLst>
        </pc:grpChg>
        <pc:grpChg chg="mod">
          <ac:chgData name="Nikki Papenfus" userId="2a405823-0c8b-419b-afb6-8159926c2e17" providerId="ADAL" clId="{719C056A-F8FB-48E6-BF3F-96F8E5FA2C6A}" dt="2024-10-31T09:24:13.843" v="11058" actId="14100"/>
          <ac:grpSpMkLst>
            <pc:docMk/>
            <pc:sldMk cId="4179784547" sldId="536"/>
            <ac:grpSpMk id="89" creationId="{5A67EFA0-77CF-E1D9-21BF-F928BBAD49F2}"/>
          </ac:grpSpMkLst>
        </pc:grpChg>
        <pc:grpChg chg="mod">
          <ac:chgData name="Nikki Papenfus" userId="2a405823-0c8b-419b-afb6-8159926c2e17" providerId="ADAL" clId="{719C056A-F8FB-48E6-BF3F-96F8E5FA2C6A}" dt="2024-10-31T09:24:13.843" v="11058" actId="14100"/>
          <ac:grpSpMkLst>
            <pc:docMk/>
            <pc:sldMk cId="4179784547" sldId="536"/>
            <ac:grpSpMk id="93" creationId="{51CED7C8-3CB9-15F0-C6F9-8E8B397629D3}"/>
          </ac:grpSpMkLst>
        </pc:grpChg>
      </pc:sldChg>
      <pc:sldChg chg="addSp delSp modSp add del mod ord modShow">
        <pc:chgData name="Nikki Papenfus" userId="2a405823-0c8b-419b-afb6-8159926c2e17" providerId="ADAL" clId="{719C056A-F8FB-48E6-BF3F-96F8E5FA2C6A}" dt="2024-10-29T17:01:15.588" v="7929" actId="47"/>
        <pc:sldMkLst>
          <pc:docMk/>
          <pc:sldMk cId="3115535754" sldId="537"/>
        </pc:sldMkLst>
        <pc:spChg chg="mod">
          <ac:chgData name="Nikki Papenfus" userId="2a405823-0c8b-419b-afb6-8159926c2e17" providerId="ADAL" clId="{719C056A-F8FB-48E6-BF3F-96F8E5FA2C6A}" dt="2024-10-24T14:12:54.267" v="5427" actId="14100"/>
          <ac:spMkLst>
            <pc:docMk/>
            <pc:sldMk cId="3115535754" sldId="537"/>
            <ac:spMk id="2" creationId="{788EA68F-5935-FC27-2778-C43DD7F68D47}"/>
          </ac:spMkLst>
        </pc:spChg>
        <pc:spChg chg="add mod">
          <ac:chgData name="Nikki Papenfus" userId="2a405823-0c8b-419b-afb6-8159926c2e17" providerId="ADAL" clId="{719C056A-F8FB-48E6-BF3F-96F8E5FA2C6A}" dt="2024-10-22T15:49:11.761" v="1610" actId="1076"/>
          <ac:spMkLst>
            <pc:docMk/>
            <pc:sldMk cId="3115535754" sldId="537"/>
            <ac:spMk id="27" creationId="{7FA19EEB-A28B-E270-A9E4-B2C90F7AC3D2}"/>
          </ac:spMkLst>
        </pc:spChg>
        <pc:spChg chg="add del mod">
          <ac:chgData name="Nikki Papenfus" userId="2a405823-0c8b-419b-afb6-8159926c2e17" providerId="ADAL" clId="{719C056A-F8FB-48E6-BF3F-96F8E5FA2C6A}" dt="2024-10-22T15:34:07.210" v="1532" actId="478"/>
          <ac:spMkLst>
            <pc:docMk/>
            <pc:sldMk cId="3115535754" sldId="537"/>
            <ac:spMk id="29" creationId="{8997E010-6303-9252-7DE6-A90B54417CC1}"/>
          </ac:spMkLst>
        </pc:spChg>
        <pc:grpChg chg="add del mod">
          <ac:chgData name="Nikki Papenfus" userId="2a405823-0c8b-419b-afb6-8159926c2e17" providerId="ADAL" clId="{719C056A-F8FB-48E6-BF3F-96F8E5FA2C6A}" dt="2024-10-22T15:03:14.377" v="1251" actId="165"/>
          <ac:grpSpMkLst>
            <pc:docMk/>
            <pc:sldMk cId="3115535754" sldId="537"/>
            <ac:grpSpMk id="28" creationId="{15CED3EF-C1BD-DCFE-BEE4-9EB74DB27467}"/>
          </ac:grpSpMkLst>
        </pc:grpChg>
        <pc:picChg chg="add mod">
          <ac:chgData name="Nikki Papenfus" userId="2a405823-0c8b-419b-afb6-8159926c2e17" providerId="ADAL" clId="{719C056A-F8FB-48E6-BF3F-96F8E5FA2C6A}" dt="2024-10-22T15:05:19.202" v="1324" actId="1036"/>
          <ac:picMkLst>
            <pc:docMk/>
            <pc:sldMk cId="3115535754" sldId="537"/>
            <ac:picMk id="4" creationId="{76BC3C3B-AAD4-405F-9077-D7EE35B21437}"/>
          </ac:picMkLst>
        </pc:picChg>
        <pc:picChg chg="add mod">
          <ac:chgData name="Nikki Papenfus" userId="2a405823-0c8b-419b-afb6-8159926c2e17" providerId="ADAL" clId="{719C056A-F8FB-48E6-BF3F-96F8E5FA2C6A}" dt="2024-10-22T15:05:53.277" v="1355" actId="1036"/>
          <ac:picMkLst>
            <pc:docMk/>
            <pc:sldMk cId="3115535754" sldId="537"/>
            <ac:picMk id="6" creationId="{BCAC1EF7-906F-7C64-371F-8B4B6455B93F}"/>
          </ac:picMkLst>
        </pc:picChg>
        <pc:picChg chg="add mod">
          <ac:chgData name="Nikki Papenfus" userId="2a405823-0c8b-419b-afb6-8159926c2e17" providerId="ADAL" clId="{719C056A-F8FB-48E6-BF3F-96F8E5FA2C6A}" dt="2024-10-22T15:00:23.124" v="1118" actId="1076"/>
          <ac:picMkLst>
            <pc:docMk/>
            <pc:sldMk cId="3115535754" sldId="537"/>
            <ac:picMk id="8" creationId="{8A66B1FA-18E6-D74E-8DF1-CBA3FAFFE464}"/>
          </ac:picMkLst>
        </pc:picChg>
        <pc:picChg chg="add mod">
          <ac:chgData name="Nikki Papenfus" userId="2a405823-0c8b-419b-afb6-8159926c2e17" providerId="ADAL" clId="{719C056A-F8FB-48E6-BF3F-96F8E5FA2C6A}" dt="2024-10-22T15:02:47.747" v="1245" actId="1076"/>
          <ac:picMkLst>
            <pc:docMk/>
            <pc:sldMk cId="3115535754" sldId="537"/>
            <ac:picMk id="10" creationId="{43B28685-BD10-E1CE-294A-F60CCF38FE1E}"/>
          </ac:picMkLst>
        </pc:picChg>
        <pc:picChg chg="add del mod">
          <ac:chgData name="Nikki Papenfus" userId="2a405823-0c8b-419b-afb6-8159926c2e17" providerId="ADAL" clId="{719C056A-F8FB-48E6-BF3F-96F8E5FA2C6A}" dt="2024-10-22T14:57:43.562" v="1010" actId="478"/>
          <ac:picMkLst>
            <pc:docMk/>
            <pc:sldMk cId="3115535754" sldId="537"/>
            <ac:picMk id="12" creationId="{103B37B1-7E06-D5F8-1008-004D81F627E1}"/>
          </ac:picMkLst>
        </pc:picChg>
        <pc:picChg chg="add del mod">
          <ac:chgData name="Nikki Papenfus" userId="2a405823-0c8b-419b-afb6-8159926c2e17" providerId="ADAL" clId="{719C056A-F8FB-48E6-BF3F-96F8E5FA2C6A}" dt="2024-10-22T14:45:37.604" v="727" actId="478"/>
          <ac:picMkLst>
            <pc:docMk/>
            <pc:sldMk cId="3115535754" sldId="537"/>
            <ac:picMk id="14" creationId="{29761948-AAC9-0FA2-CBDC-D96453D0213B}"/>
          </ac:picMkLst>
        </pc:picChg>
        <pc:picChg chg="add del mod">
          <ac:chgData name="Nikki Papenfus" userId="2a405823-0c8b-419b-afb6-8159926c2e17" providerId="ADAL" clId="{719C056A-F8FB-48E6-BF3F-96F8E5FA2C6A}" dt="2024-10-22T14:57:41.425" v="1009" actId="478"/>
          <ac:picMkLst>
            <pc:docMk/>
            <pc:sldMk cId="3115535754" sldId="537"/>
            <ac:picMk id="16" creationId="{02B68A84-97FF-F819-65BD-B179E0340FE0}"/>
          </ac:picMkLst>
        </pc:picChg>
        <pc:picChg chg="add mod topLvl">
          <ac:chgData name="Nikki Papenfus" userId="2a405823-0c8b-419b-afb6-8159926c2e17" providerId="ADAL" clId="{719C056A-F8FB-48E6-BF3F-96F8E5FA2C6A}" dt="2024-10-22T15:31:12.815" v="1507" actId="1036"/>
          <ac:picMkLst>
            <pc:docMk/>
            <pc:sldMk cId="3115535754" sldId="537"/>
            <ac:picMk id="18" creationId="{3B28FE2D-923D-56CE-3802-739A471F4730}"/>
          </ac:picMkLst>
        </pc:picChg>
        <pc:picChg chg="add mod">
          <ac:chgData name="Nikki Papenfus" userId="2a405823-0c8b-419b-afb6-8159926c2e17" providerId="ADAL" clId="{719C056A-F8FB-48E6-BF3F-96F8E5FA2C6A}" dt="2024-10-22T15:03:06.030" v="1249" actId="1076"/>
          <ac:picMkLst>
            <pc:docMk/>
            <pc:sldMk cId="3115535754" sldId="537"/>
            <ac:picMk id="20" creationId="{6EFF9B9E-3C0D-22AB-62D6-EBBDDED2E3C1}"/>
          </ac:picMkLst>
        </pc:picChg>
        <pc:picChg chg="add mod topLvl">
          <ac:chgData name="Nikki Papenfus" userId="2a405823-0c8b-419b-afb6-8159926c2e17" providerId="ADAL" clId="{719C056A-F8FB-48E6-BF3F-96F8E5FA2C6A}" dt="2024-10-22T15:31:12.815" v="1507" actId="1036"/>
          <ac:picMkLst>
            <pc:docMk/>
            <pc:sldMk cId="3115535754" sldId="537"/>
            <ac:picMk id="22" creationId="{CE50FC26-D4A4-F743-F577-E20543B07223}"/>
          </ac:picMkLst>
        </pc:picChg>
        <pc:picChg chg="add mod topLvl">
          <ac:chgData name="Nikki Papenfus" userId="2a405823-0c8b-419b-afb6-8159926c2e17" providerId="ADAL" clId="{719C056A-F8FB-48E6-BF3F-96F8E5FA2C6A}" dt="2024-10-22T15:31:12.815" v="1507" actId="1036"/>
          <ac:picMkLst>
            <pc:docMk/>
            <pc:sldMk cId="3115535754" sldId="537"/>
            <ac:picMk id="24" creationId="{1A843BD0-FF56-7675-F109-0D4875656790}"/>
          </ac:picMkLst>
        </pc:picChg>
        <pc:picChg chg="add mod">
          <ac:chgData name="Nikki Papenfus" userId="2a405823-0c8b-419b-afb6-8159926c2e17" providerId="ADAL" clId="{719C056A-F8FB-48E6-BF3F-96F8E5FA2C6A}" dt="2024-10-22T15:01:23.201" v="1148" actId="571"/>
          <ac:picMkLst>
            <pc:docMk/>
            <pc:sldMk cId="3115535754" sldId="537"/>
            <ac:picMk id="25" creationId="{5447B661-2D4D-4326-8FCF-F19EFCF0418F}"/>
          </ac:picMkLst>
        </pc:picChg>
        <pc:picChg chg="add mod">
          <ac:chgData name="Nikki Papenfus" userId="2a405823-0c8b-419b-afb6-8159926c2e17" providerId="ADAL" clId="{719C056A-F8FB-48E6-BF3F-96F8E5FA2C6A}" dt="2024-10-22T15:01:23.201" v="1148" actId="571"/>
          <ac:picMkLst>
            <pc:docMk/>
            <pc:sldMk cId="3115535754" sldId="537"/>
            <ac:picMk id="26" creationId="{AF2CDEE3-45B5-BEDD-1D5E-6F115007C72B}"/>
          </ac:picMkLst>
        </pc:picChg>
      </pc:sldChg>
      <pc:sldChg chg="modSp mod modNotesTx">
        <pc:chgData name="Nikki Papenfus" userId="2a405823-0c8b-419b-afb6-8159926c2e17" providerId="ADAL" clId="{719C056A-F8FB-48E6-BF3F-96F8E5FA2C6A}" dt="2024-10-31T09:24:46.363" v="11062" actId="20577"/>
        <pc:sldMkLst>
          <pc:docMk/>
          <pc:sldMk cId="418813522" sldId="538"/>
        </pc:sldMkLst>
        <pc:spChg chg="mod">
          <ac:chgData name="Nikki Papenfus" userId="2a405823-0c8b-419b-afb6-8159926c2e17" providerId="ADAL" clId="{719C056A-F8FB-48E6-BF3F-96F8E5FA2C6A}" dt="2024-10-31T07:51:52.462" v="10199" actId="20577"/>
          <ac:spMkLst>
            <pc:docMk/>
            <pc:sldMk cId="418813522" sldId="538"/>
            <ac:spMk id="58" creationId="{B5F53930-421E-2AEF-2C89-48BD77CF4436}"/>
          </ac:spMkLst>
        </pc:spChg>
      </pc:sldChg>
      <pc:sldChg chg="addSp delSp modSp mod">
        <pc:chgData name="Nikki Papenfus" userId="2a405823-0c8b-419b-afb6-8159926c2e17" providerId="ADAL" clId="{719C056A-F8FB-48E6-BF3F-96F8E5FA2C6A}" dt="2024-10-31T08:52:57.482" v="10372" actId="478"/>
        <pc:sldMkLst>
          <pc:docMk/>
          <pc:sldMk cId="4120174654" sldId="539"/>
        </pc:sldMkLst>
        <pc:spChg chg="add mod">
          <ac:chgData name="Nikki Papenfus" userId="2a405823-0c8b-419b-afb6-8159926c2e17" providerId="ADAL" clId="{719C056A-F8FB-48E6-BF3F-96F8E5FA2C6A}" dt="2024-10-31T08:30:44.692" v="10235" actId="1038"/>
          <ac:spMkLst>
            <pc:docMk/>
            <pc:sldMk cId="4120174654" sldId="539"/>
            <ac:spMk id="5" creationId="{383DA58B-CC92-BF83-DD6B-70DEFD388590}"/>
          </ac:spMkLst>
        </pc:spChg>
        <pc:spChg chg="mod">
          <ac:chgData name="Nikki Papenfus" userId="2a405823-0c8b-419b-afb6-8159926c2e17" providerId="ADAL" clId="{719C056A-F8FB-48E6-BF3F-96F8E5FA2C6A}" dt="2024-10-22T15:36:34.310" v="1600" actId="6549"/>
          <ac:spMkLst>
            <pc:docMk/>
            <pc:sldMk cId="4120174654" sldId="539"/>
            <ac:spMk id="11" creationId="{BDF370D6-CAB4-DCB7-FF59-A4C64C4BD7CB}"/>
          </ac:spMkLst>
        </pc:spChg>
        <pc:picChg chg="add mod modCrop">
          <ac:chgData name="Nikki Papenfus" userId="2a405823-0c8b-419b-afb6-8159926c2e17" providerId="ADAL" clId="{719C056A-F8FB-48E6-BF3F-96F8E5FA2C6A}" dt="2024-10-30T11:55:44.839" v="10166" actId="1035"/>
          <ac:picMkLst>
            <pc:docMk/>
            <pc:sldMk cId="4120174654" sldId="539"/>
            <ac:picMk id="3" creationId="{B251CF3F-BD2D-45FE-586E-014BF5D112A2}"/>
          </ac:picMkLst>
        </pc:picChg>
        <pc:picChg chg="add mod modCrop">
          <ac:chgData name="Nikki Papenfus" userId="2a405823-0c8b-419b-afb6-8159926c2e17" providerId="ADAL" clId="{719C056A-F8FB-48E6-BF3F-96F8E5FA2C6A}" dt="2024-10-30T11:56:23.707" v="10177" actId="1035"/>
          <ac:picMkLst>
            <pc:docMk/>
            <pc:sldMk cId="4120174654" sldId="539"/>
            <ac:picMk id="4" creationId="{A7F04DC5-D66C-365E-C157-760052612FA0}"/>
          </ac:picMkLst>
        </pc:picChg>
        <pc:picChg chg="add del mod">
          <ac:chgData name="Nikki Papenfus" userId="2a405823-0c8b-419b-afb6-8159926c2e17" providerId="ADAL" clId="{719C056A-F8FB-48E6-BF3F-96F8E5FA2C6A}" dt="2024-10-22T14:04:14.602" v="652" actId="22"/>
          <ac:picMkLst>
            <pc:docMk/>
            <pc:sldMk cId="4120174654" sldId="539"/>
            <ac:picMk id="4" creationId="{F24E5886-9814-C1BC-ABF7-DE26DA19DA85}"/>
          </ac:picMkLst>
        </pc:picChg>
        <pc:picChg chg="add del mod">
          <ac:chgData name="Nikki Papenfus" userId="2a405823-0c8b-419b-afb6-8159926c2e17" providerId="ADAL" clId="{719C056A-F8FB-48E6-BF3F-96F8E5FA2C6A}" dt="2024-10-31T08:52:57.482" v="10372" actId="478"/>
          <ac:picMkLst>
            <pc:docMk/>
            <pc:sldMk cId="4120174654" sldId="539"/>
            <ac:picMk id="19" creationId="{2CFEB22D-FE73-032C-8814-F6D89FA0B3AC}"/>
          </ac:picMkLst>
        </pc:picChg>
      </pc:sldChg>
      <pc:sldChg chg="modSp mod modNotesTx">
        <pc:chgData name="Nikki Papenfus" userId="2a405823-0c8b-419b-afb6-8159926c2e17" providerId="ADAL" clId="{719C056A-F8FB-48E6-BF3F-96F8E5FA2C6A}" dt="2024-10-31T09:26:59.220" v="11073" actId="12789"/>
        <pc:sldMkLst>
          <pc:docMk/>
          <pc:sldMk cId="1912017054" sldId="540"/>
        </pc:sldMkLst>
        <pc:spChg chg="mod">
          <ac:chgData name="Nikki Papenfus" userId="2a405823-0c8b-419b-afb6-8159926c2e17" providerId="ADAL" clId="{719C056A-F8FB-48E6-BF3F-96F8E5FA2C6A}" dt="2024-10-30T10:30:12.249" v="10098" actId="20577"/>
          <ac:spMkLst>
            <pc:docMk/>
            <pc:sldMk cId="1912017054" sldId="540"/>
            <ac:spMk id="9" creationId="{CA266D9B-D217-838E-7860-B70098D83B75}"/>
          </ac:spMkLst>
        </pc:spChg>
        <pc:spChg chg="mod">
          <ac:chgData name="Nikki Papenfus" userId="2a405823-0c8b-419b-afb6-8159926c2e17" providerId="ADAL" clId="{719C056A-F8FB-48E6-BF3F-96F8E5FA2C6A}" dt="2024-10-30T08:47:42.375" v="8707" actId="6549"/>
          <ac:spMkLst>
            <pc:docMk/>
            <pc:sldMk cId="1912017054" sldId="540"/>
            <ac:spMk id="16" creationId="{16BF6853-9F98-1C78-9B6D-B7F53D5B5A2A}"/>
          </ac:spMkLst>
        </pc:spChg>
        <pc:spChg chg="mod">
          <ac:chgData name="Nikki Papenfus" userId="2a405823-0c8b-419b-afb6-8159926c2e17" providerId="ADAL" clId="{719C056A-F8FB-48E6-BF3F-96F8E5FA2C6A}" dt="2024-10-31T09:26:59.220" v="11073" actId="12789"/>
          <ac:spMkLst>
            <pc:docMk/>
            <pc:sldMk cId="1912017054" sldId="540"/>
            <ac:spMk id="17" creationId="{469EBCCC-E23B-DC8B-9429-DEE614C772A1}"/>
          </ac:spMkLst>
        </pc:spChg>
        <pc:spChg chg="mod">
          <ac:chgData name="Nikki Papenfus" userId="2a405823-0c8b-419b-afb6-8159926c2e17" providerId="ADAL" clId="{719C056A-F8FB-48E6-BF3F-96F8E5FA2C6A}" dt="2024-10-31T09:26:59.220" v="11073" actId="12789"/>
          <ac:spMkLst>
            <pc:docMk/>
            <pc:sldMk cId="1912017054" sldId="540"/>
            <ac:spMk id="18" creationId="{DCD16B8E-CBBA-112B-D654-99EDE7301F38}"/>
          </ac:spMkLst>
        </pc:spChg>
        <pc:spChg chg="mod">
          <ac:chgData name="Nikki Papenfus" userId="2a405823-0c8b-419b-afb6-8159926c2e17" providerId="ADAL" clId="{719C056A-F8FB-48E6-BF3F-96F8E5FA2C6A}" dt="2024-10-30T08:54:35.372" v="8833" actId="20577"/>
          <ac:spMkLst>
            <pc:docMk/>
            <pc:sldMk cId="1912017054" sldId="540"/>
            <ac:spMk id="19" creationId="{9D549E8D-9552-7110-D793-3B08164F7BEC}"/>
          </ac:spMkLst>
        </pc:spChg>
        <pc:spChg chg="mod">
          <ac:chgData name="Nikki Papenfus" userId="2a405823-0c8b-419b-afb6-8159926c2e17" providerId="ADAL" clId="{719C056A-F8FB-48E6-BF3F-96F8E5FA2C6A}" dt="2024-10-31T09:21:29.515" v="11044" actId="6549"/>
          <ac:spMkLst>
            <pc:docMk/>
            <pc:sldMk cId="1912017054" sldId="540"/>
            <ac:spMk id="20" creationId="{2FE226BE-047A-EC7F-EF37-6979E925D6E6}"/>
          </ac:spMkLst>
        </pc:spChg>
        <pc:spChg chg="mod">
          <ac:chgData name="Nikki Papenfus" userId="2a405823-0c8b-419b-afb6-8159926c2e17" providerId="ADAL" clId="{719C056A-F8FB-48E6-BF3F-96F8E5FA2C6A}" dt="2024-10-24T15:12:16.901" v="5473" actId="5793"/>
          <ac:spMkLst>
            <pc:docMk/>
            <pc:sldMk cId="1912017054" sldId="540"/>
            <ac:spMk id="21" creationId="{6AB32CF0-B411-21D1-A9C2-BABA3DB1E42B}"/>
          </ac:spMkLst>
        </pc:spChg>
        <pc:spChg chg="mod">
          <ac:chgData name="Nikki Papenfus" userId="2a405823-0c8b-419b-afb6-8159926c2e17" providerId="ADAL" clId="{719C056A-F8FB-48E6-BF3F-96F8E5FA2C6A}" dt="2024-10-31T09:21:26.775" v="11037" actId="20577"/>
          <ac:spMkLst>
            <pc:docMk/>
            <pc:sldMk cId="1912017054" sldId="540"/>
            <ac:spMk id="27" creationId="{988BC3FB-D17C-D3B0-131F-3F6E2EEDE99D}"/>
          </ac:spMkLst>
        </pc:spChg>
        <pc:spChg chg="mod">
          <ac:chgData name="Nikki Papenfus" userId="2a405823-0c8b-419b-afb6-8159926c2e17" providerId="ADAL" clId="{719C056A-F8FB-48E6-BF3F-96F8E5FA2C6A}" dt="2024-10-30T10:30:30.923" v="10104" actId="20577"/>
          <ac:spMkLst>
            <pc:docMk/>
            <pc:sldMk cId="1912017054" sldId="540"/>
            <ac:spMk id="36" creationId="{C0B383D1-7301-F435-3C5D-D6D8BD68B6FD}"/>
          </ac:spMkLst>
        </pc:spChg>
      </pc:sldChg>
      <pc:sldChg chg="addSp delSp modSp mod">
        <pc:chgData name="Nikki Papenfus" userId="2a405823-0c8b-419b-afb6-8159926c2e17" providerId="ADAL" clId="{719C056A-F8FB-48E6-BF3F-96F8E5FA2C6A}" dt="2024-10-31T09:58:47.799" v="11104" actId="1076"/>
        <pc:sldMkLst>
          <pc:docMk/>
          <pc:sldMk cId="4284877061" sldId="541"/>
        </pc:sldMkLst>
        <pc:spChg chg="mod">
          <ac:chgData name="Nikki Papenfus" userId="2a405823-0c8b-419b-afb6-8159926c2e17" providerId="ADAL" clId="{719C056A-F8FB-48E6-BF3F-96F8E5FA2C6A}" dt="2024-10-29T16:58:38.272" v="7917" actId="20577"/>
          <ac:spMkLst>
            <pc:docMk/>
            <pc:sldMk cId="4284877061" sldId="541"/>
            <ac:spMk id="47" creationId="{82E50E62-D1E7-84EF-A599-C01136025A32}"/>
          </ac:spMkLst>
        </pc:spChg>
        <pc:picChg chg="add del mod modCrop">
          <ac:chgData name="Nikki Papenfus" userId="2a405823-0c8b-419b-afb6-8159926c2e17" providerId="ADAL" clId="{719C056A-F8FB-48E6-BF3F-96F8E5FA2C6A}" dt="2024-10-31T09:57:05.026" v="11095" actId="22"/>
          <ac:picMkLst>
            <pc:docMk/>
            <pc:sldMk cId="4284877061" sldId="541"/>
            <ac:picMk id="4" creationId="{33D5CBB6-D943-D5D5-6C5C-53B7BC2467DF}"/>
          </ac:picMkLst>
        </pc:picChg>
        <pc:picChg chg="add del mod">
          <ac:chgData name="Nikki Papenfus" userId="2a405823-0c8b-419b-afb6-8159926c2e17" providerId="ADAL" clId="{719C056A-F8FB-48E6-BF3F-96F8E5FA2C6A}" dt="2024-10-29T09:49:39.564" v="7759" actId="22"/>
          <ac:picMkLst>
            <pc:docMk/>
            <pc:sldMk cId="4284877061" sldId="541"/>
            <ac:picMk id="4" creationId="{A0EA1423-1529-D4EB-11BC-C77B9DB0FA3A}"/>
          </ac:picMkLst>
        </pc:picChg>
        <pc:picChg chg="add mod">
          <ac:chgData name="Nikki Papenfus" userId="2a405823-0c8b-419b-afb6-8159926c2e17" providerId="ADAL" clId="{719C056A-F8FB-48E6-BF3F-96F8E5FA2C6A}" dt="2024-10-29T10:03:25.861" v="7813" actId="1076"/>
          <ac:picMkLst>
            <pc:docMk/>
            <pc:sldMk cId="4284877061" sldId="541"/>
            <ac:picMk id="6" creationId="{23F94630-108C-911F-8698-D28AE2EB1682}"/>
          </ac:picMkLst>
        </pc:picChg>
        <pc:picChg chg="add mod modCrop">
          <ac:chgData name="Nikki Papenfus" userId="2a405823-0c8b-419b-afb6-8159926c2e17" providerId="ADAL" clId="{719C056A-F8FB-48E6-BF3F-96F8E5FA2C6A}" dt="2024-10-31T09:58:47.799" v="11104" actId="1076"/>
          <ac:picMkLst>
            <pc:docMk/>
            <pc:sldMk cId="4284877061" sldId="541"/>
            <ac:picMk id="6" creationId="{C958BA4D-25C2-F4CB-9AC3-5202E0DCFCA2}"/>
          </ac:picMkLst>
        </pc:picChg>
        <pc:picChg chg="add del">
          <ac:chgData name="Nikki Papenfus" userId="2a405823-0c8b-419b-afb6-8159926c2e17" providerId="ADAL" clId="{719C056A-F8FB-48E6-BF3F-96F8E5FA2C6A}" dt="2024-10-31T09:57:58.390" v="11097" actId="478"/>
          <ac:picMkLst>
            <pc:docMk/>
            <pc:sldMk cId="4284877061" sldId="541"/>
            <ac:picMk id="7" creationId="{864FB1F4-560D-65CA-F4B2-E4701ACEC588}"/>
          </ac:picMkLst>
        </pc:picChg>
        <pc:picChg chg="add del">
          <ac:chgData name="Nikki Papenfus" userId="2a405823-0c8b-419b-afb6-8159926c2e17" providerId="ADAL" clId="{719C056A-F8FB-48E6-BF3F-96F8E5FA2C6A}" dt="2024-10-29T10:02:18.891" v="7761" actId="478"/>
          <ac:picMkLst>
            <pc:docMk/>
            <pc:sldMk cId="4284877061" sldId="541"/>
            <ac:picMk id="46" creationId="{F31E61F4-38E8-15F6-5736-D79B234ED81D}"/>
          </ac:picMkLst>
        </pc:picChg>
      </pc:sldChg>
      <pc:sldChg chg="addSp delSp modSp mod modNotesTx">
        <pc:chgData name="Nikki Papenfus" userId="2a405823-0c8b-419b-afb6-8159926c2e17" providerId="ADAL" clId="{719C056A-F8FB-48E6-BF3F-96F8E5FA2C6A}" dt="2024-10-31T09:28:01.832" v="11077" actId="14100"/>
        <pc:sldMkLst>
          <pc:docMk/>
          <pc:sldMk cId="2623179362" sldId="542"/>
        </pc:sldMkLst>
        <pc:spChg chg="mod">
          <ac:chgData name="Nikki Papenfus" userId="2a405823-0c8b-419b-afb6-8159926c2e17" providerId="ADAL" clId="{719C056A-F8FB-48E6-BF3F-96F8E5FA2C6A}" dt="2024-10-31T09:28:01.832" v="11077" actId="14100"/>
          <ac:spMkLst>
            <pc:docMk/>
            <pc:sldMk cId="2623179362" sldId="542"/>
            <ac:spMk id="4" creationId="{615CDF1F-C802-CE40-4E5B-A064C3A42610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6" creationId="{7A9BB083-C32D-0913-CA55-EA8881FE6F65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7" creationId="{8A93B049-D074-FEF4-75A8-A7845F246B10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9" creationId="{162A34F1-3388-170F-C447-99851E6BC135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10" creationId="{3F7392A0-6220-30E0-04E4-6DCAAC9C95C4}"/>
          </ac:spMkLst>
        </pc:spChg>
        <pc:spChg chg="mod">
          <ac:chgData name="Nikki Papenfus" userId="2a405823-0c8b-419b-afb6-8159926c2e17" providerId="ADAL" clId="{719C056A-F8FB-48E6-BF3F-96F8E5FA2C6A}" dt="2024-10-30T07:52:45.520" v="8107"/>
          <ac:spMkLst>
            <pc:docMk/>
            <pc:sldMk cId="2623179362" sldId="542"/>
            <ac:spMk id="11" creationId="{5D688797-C088-7ACA-EAE5-419C4C4C2724}"/>
          </ac:spMkLst>
        </pc:spChg>
        <pc:spChg chg="mod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12" creationId="{E10564CD-50D5-1E9F-69FF-3AB955095648}"/>
          </ac:spMkLst>
        </pc:spChg>
        <pc:spChg chg="mod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13" creationId="{5A5FF434-A8E9-C3AE-5123-D0100ED985D3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14" creationId="{0484D89C-3447-E6DC-ACD3-22C8191A177F}"/>
          </ac:spMkLst>
        </pc:spChg>
        <pc:spChg chg="add mod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16" creationId="{426E5D8A-9D6B-395E-FE80-BB938DB43D29}"/>
          </ac:spMkLst>
        </pc:spChg>
        <pc:spChg chg="mod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18" creationId="{2945DAFA-882C-5276-252A-D899CE21E74B}"/>
          </ac:spMkLst>
        </pc:spChg>
        <pc:spChg chg="mod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19" creationId="{C3CBB6CF-CD7E-8833-5CA2-5FB84CF66F46}"/>
          </ac:spMkLst>
        </pc:spChg>
        <pc:spChg chg="mod">
          <ac:chgData name="Nikki Papenfus" userId="2a405823-0c8b-419b-afb6-8159926c2e17" providerId="ADAL" clId="{719C056A-F8FB-48E6-BF3F-96F8E5FA2C6A}" dt="2024-10-31T09:28:01.832" v="11077" actId="14100"/>
          <ac:spMkLst>
            <pc:docMk/>
            <pc:sldMk cId="2623179362" sldId="542"/>
            <ac:spMk id="20" creationId="{62869FA5-B579-8174-8E77-2E608E476654}"/>
          </ac:spMkLst>
        </pc:spChg>
        <pc:spChg chg="add mod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21" creationId="{2B23887C-36D2-5143-B696-29934C5F8735}"/>
          </ac:spMkLst>
        </pc:spChg>
        <pc:spChg chg="mod topLvl">
          <ac:chgData name="Nikki Papenfus" userId="2a405823-0c8b-419b-afb6-8159926c2e17" providerId="ADAL" clId="{719C056A-F8FB-48E6-BF3F-96F8E5FA2C6A}" dt="2024-10-30T10:08:13.216" v="9862" actId="1038"/>
          <ac:spMkLst>
            <pc:docMk/>
            <pc:sldMk cId="2623179362" sldId="542"/>
            <ac:spMk id="23" creationId="{FC85BD32-DE20-C755-F63A-6CE6DAEADF97}"/>
          </ac:spMkLst>
        </pc:spChg>
        <pc:spChg chg="mod">
          <ac:chgData name="Nikki Papenfus" userId="2a405823-0c8b-419b-afb6-8159926c2e17" providerId="ADAL" clId="{719C056A-F8FB-48E6-BF3F-96F8E5FA2C6A}" dt="2024-10-31T08:22:44.120" v="10226" actId="6549"/>
          <ac:spMkLst>
            <pc:docMk/>
            <pc:sldMk cId="2623179362" sldId="542"/>
            <ac:spMk id="24" creationId="{19A48ADC-E364-2C87-1C33-A5C19E28229A}"/>
          </ac:spMkLst>
        </pc:spChg>
        <pc:spChg chg="mod">
          <ac:chgData name="Nikki Papenfus" userId="2a405823-0c8b-419b-afb6-8159926c2e17" providerId="ADAL" clId="{719C056A-F8FB-48E6-BF3F-96F8E5FA2C6A}" dt="2024-10-31T08:22:36.873" v="10222" actId="6549"/>
          <ac:spMkLst>
            <pc:docMk/>
            <pc:sldMk cId="2623179362" sldId="542"/>
            <ac:spMk id="25" creationId="{7626F863-1CF9-F854-E013-223B00C66967}"/>
          </ac:spMkLst>
        </pc:spChg>
        <pc:spChg chg="mod">
          <ac:chgData name="Nikki Papenfus" userId="2a405823-0c8b-419b-afb6-8159926c2e17" providerId="ADAL" clId="{719C056A-F8FB-48E6-BF3F-96F8E5FA2C6A}" dt="2024-10-30T10:19:06.350" v="9922" actId="1036"/>
          <ac:spMkLst>
            <pc:docMk/>
            <pc:sldMk cId="2623179362" sldId="542"/>
            <ac:spMk id="27" creationId="{72E90376-8762-A3D5-686D-56E81778FF8B}"/>
          </ac:spMkLst>
        </pc:spChg>
        <pc:spChg chg="mod">
          <ac:chgData name="Nikki Papenfus" userId="2a405823-0c8b-419b-afb6-8159926c2e17" providerId="ADAL" clId="{719C056A-F8FB-48E6-BF3F-96F8E5FA2C6A}" dt="2024-10-31T09:27:54.881" v="11076" actId="404"/>
          <ac:spMkLst>
            <pc:docMk/>
            <pc:sldMk cId="2623179362" sldId="542"/>
            <ac:spMk id="28" creationId="{B1808C95-3292-4D2A-2FB8-A18D9F9C7C9D}"/>
          </ac:spMkLst>
        </pc:spChg>
        <pc:spChg chg="mod">
          <ac:chgData name="Nikki Papenfus" userId="2a405823-0c8b-419b-afb6-8159926c2e17" providerId="ADAL" clId="{719C056A-F8FB-48E6-BF3F-96F8E5FA2C6A}" dt="2024-10-31T09:28:01.832" v="11077" actId="14100"/>
          <ac:spMkLst>
            <pc:docMk/>
            <pc:sldMk cId="2623179362" sldId="542"/>
            <ac:spMk id="29" creationId="{7D7AFCAB-58D7-7564-73A4-4AA781F94D8A}"/>
          </ac:spMkLst>
        </pc:spChg>
        <pc:spChg chg="add mod">
          <ac:chgData name="Nikki Papenfus" userId="2a405823-0c8b-419b-afb6-8159926c2e17" providerId="ADAL" clId="{719C056A-F8FB-48E6-BF3F-96F8E5FA2C6A}" dt="2024-10-30T08:11:18.860" v="8294" actId="571"/>
          <ac:spMkLst>
            <pc:docMk/>
            <pc:sldMk cId="2623179362" sldId="542"/>
            <ac:spMk id="30" creationId="{C1360632-495E-ACCD-9122-088E0B033DD5}"/>
          </ac:spMkLst>
        </pc:spChg>
        <pc:spChg chg="mod">
          <ac:chgData name="Nikki Papenfus" userId="2a405823-0c8b-419b-afb6-8159926c2e17" providerId="ADAL" clId="{719C056A-F8FB-48E6-BF3F-96F8E5FA2C6A}" dt="2024-10-30T10:07:52.758" v="9848" actId="1037"/>
          <ac:spMkLst>
            <pc:docMk/>
            <pc:sldMk cId="2623179362" sldId="542"/>
            <ac:spMk id="32" creationId="{17EAAB5F-A1E7-FDF5-DCD8-610AB045518D}"/>
          </ac:spMkLst>
        </pc:spChg>
        <pc:spChg chg="mod">
          <ac:chgData name="Nikki Papenfus" userId="2a405823-0c8b-419b-afb6-8159926c2e17" providerId="ADAL" clId="{719C056A-F8FB-48E6-BF3F-96F8E5FA2C6A}" dt="2024-10-30T10:17:39.106" v="9894" actId="255"/>
          <ac:spMkLst>
            <pc:docMk/>
            <pc:sldMk cId="2623179362" sldId="542"/>
            <ac:spMk id="33" creationId="{E80C934C-1CB5-B922-F78F-69A73675C8E7}"/>
          </ac:spMkLst>
        </pc:spChg>
        <pc:spChg chg="mod">
          <ac:chgData name="Nikki Papenfus" userId="2a405823-0c8b-419b-afb6-8159926c2e17" providerId="ADAL" clId="{719C056A-F8FB-48E6-BF3F-96F8E5FA2C6A}" dt="2024-10-31T09:28:01.832" v="11077" actId="14100"/>
          <ac:spMkLst>
            <pc:docMk/>
            <pc:sldMk cId="2623179362" sldId="542"/>
            <ac:spMk id="34" creationId="{5D0FF8A8-9AD0-974F-C835-83E3D3267553}"/>
          </ac:spMkLst>
        </pc:spChg>
        <pc:spChg chg="mod">
          <ac:chgData name="Nikki Papenfus" userId="2a405823-0c8b-419b-afb6-8159926c2e17" providerId="ADAL" clId="{719C056A-F8FB-48E6-BF3F-96F8E5FA2C6A}" dt="2024-10-30T08:11:18.860" v="8294" actId="571"/>
          <ac:spMkLst>
            <pc:docMk/>
            <pc:sldMk cId="2623179362" sldId="542"/>
            <ac:spMk id="35" creationId="{0A8A91C6-B9C4-5BDF-7BD1-FD11050C7804}"/>
          </ac:spMkLst>
        </pc:spChg>
        <pc:spChg chg="add mod">
          <ac:chgData name="Nikki Papenfus" userId="2a405823-0c8b-419b-afb6-8159926c2e17" providerId="ADAL" clId="{719C056A-F8FB-48E6-BF3F-96F8E5FA2C6A}" dt="2024-10-30T08:11:18.860" v="8294" actId="571"/>
          <ac:spMkLst>
            <pc:docMk/>
            <pc:sldMk cId="2623179362" sldId="542"/>
            <ac:spMk id="37" creationId="{AF2B16F4-0B38-3CAD-8C79-2EF94B9EFE5E}"/>
          </ac:spMkLst>
        </pc:spChg>
        <pc:spChg chg="mod topLvl">
          <ac:chgData name="Nikki Papenfus" userId="2a405823-0c8b-419b-afb6-8159926c2e17" providerId="ADAL" clId="{719C056A-F8FB-48E6-BF3F-96F8E5FA2C6A}" dt="2024-10-30T10:05:18.464" v="9839" actId="1038"/>
          <ac:spMkLst>
            <pc:docMk/>
            <pc:sldMk cId="2623179362" sldId="542"/>
            <ac:spMk id="44" creationId="{B7CC2F8A-4B8D-ED88-D4DF-7CCD6FF1B228}"/>
          </ac:spMkLst>
        </pc:spChg>
        <pc:spChg chg="mod topLvl">
          <ac:chgData name="Nikki Papenfus" userId="2a405823-0c8b-419b-afb6-8159926c2e17" providerId="ADAL" clId="{719C056A-F8FB-48E6-BF3F-96F8E5FA2C6A}" dt="2024-10-29T10:11:10.362" v="7871" actId="164"/>
          <ac:spMkLst>
            <pc:docMk/>
            <pc:sldMk cId="2623179362" sldId="542"/>
            <ac:spMk id="47" creationId="{2E6732BF-4908-B0FB-768D-E7BD59217D81}"/>
          </ac:spMkLst>
        </pc:spChg>
        <pc:spChg chg="mod topLvl">
          <ac:chgData name="Nikki Papenfus" userId="2a405823-0c8b-419b-afb6-8159926c2e17" providerId="ADAL" clId="{719C056A-F8FB-48E6-BF3F-96F8E5FA2C6A}" dt="2024-10-29T10:11:19.314" v="7875" actId="164"/>
          <ac:spMkLst>
            <pc:docMk/>
            <pc:sldMk cId="2623179362" sldId="542"/>
            <ac:spMk id="56" creationId="{46C840BA-B131-22C6-8574-B4D8B444DE59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68" creationId="{107C1BE9-4807-44C1-694A-6EDC515C3550}"/>
          </ac:spMkLst>
        </pc:spChg>
        <pc:spChg chg="mod">
          <ac:chgData name="Nikki Papenfus" userId="2a405823-0c8b-419b-afb6-8159926c2e17" providerId="ADAL" clId="{719C056A-F8FB-48E6-BF3F-96F8E5FA2C6A}" dt="2024-10-30T10:19:30.840" v="9927" actId="1036"/>
          <ac:spMkLst>
            <pc:docMk/>
            <pc:sldMk cId="2623179362" sldId="542"/>
            <ac:spMk id="69" creationId="{A3A90A80-D802-CAFC-5AA4-8E1D7593C81E}"/>
          </ac:spMkLst>
        </pc:spChg>
        <pc:grpChg chg="add mod">
          <ac:chgData name="Nikki Papenfus" userId="2a405823-0c8b-419b-afb6-8159926c2e17" providerId="ADAL" clId="{719C056A-F8FB-48E6-BF3F-96F8E5FA2C6A}" dt="2024-10-30T10:05:18.464" v="9839" actId="1038"/>
          <ac:grpSpMkLst>
            <pc:docMk/>
            <pc:sldMk cId="2623179362" sldId="542"/>
            <ac:grpSpMk id="2" creationId="{64BDC45A-D019-1AFE-EDA8-7161EEE728D2}"/>
          </ac:grpSpMkLst>
        </pc:grpChg>
        <pc:grpChg chg="add mod">
          <ac:chgData name="Nikki Papenfus" userId="2a405823-0c8b-419b-afb6-8159926c2e17" providerId="ADAL" clId="{719C056A-F8FB-48E6-BF3F-96F8E5FA2C6A}" dt="2024-10-30T10:08:13.216" v="9862" actId="1038"/>
          <ac:grpSpMkLst>
            <pc:docMk/>
            <pc:sldMk cId="2623179362" sldId="542"/>
            <ac:grpSpMk id="5" creationId="{F52D90E5-7E6D-C443-C908-AD4502C7C7A9}"/>
          </ac:grpSpMkLst>
        </pc:grpChg>
        <pc:grpChg chg="add del mod">
          <ac:chgData name="Nikki Papenfus" userId="2a405823-0c8b-419b-afb6-8159926c2e17" providerId="ADAL" clId="{719C056A-F8FB-48E6-BF3F-96F8E5FA2C6A}" dt="2024-10-30T08:36:06.179" v="8342" actId="21"/>
          <ac:grpSpMkLst>
            <pc:docMk/>
            <pc:sldMk cId="2623179362" sldId="542"/>
            <ac:grpSpMk id="8" creationId="{70D2960E-DC04-9956-2E1A-C1C1985A04FD}"/>
          </ac:grpSpMkLst>
        </pc:grpChg>
        <pc:grpChg chg="add del mod">
          <ac:chgData name="Nikki Papenfus" userId="2a405823-0c8b-419b-afb6-8159926c2e17" providerId="ADAL" clId="{719C056A-F8FB-48E6-BF3F-96F8E5FA2C6A}" dt="2024-10-30T08:18:02.083" v="8326" actId="165"/>
          <ac:grpSpMkLst>
            <pc:docMk/>
            <pc:sldMk cId="2623179362" sldId="542"/>
            <ac:grpSpMk id="22" creationId="{0D88150B-B06D-F605-8EF9-1C5B26F9AA72}"/>
          </ac:grpSpMkLst>
        </pc:grpChg>
        <pc:grpChg chg="add mod">
          <ac:chgData name="Nikki Papenfus" userId="2a405823-0c8b-419b-afb6-8159926c2e17" providerId="ADAL" clId="{719C056A-F8FB-48E6-BF3F-96F8E5FA2C6A}" dt="2024-10-30T08:11:18.860" v="8294" actId="571"/>
          <ac:grpSpMkLst>
            <pc:docMk/>
            <pc:sldMk cId="2623179362" sldId="542"/>
            <ac:grpSpMk id="31" creationId="{62776145-4863-4447-04DA-80D35286870C}"/>
          </ac:grpSpMkLst>
        </pc:grpChg>
        <pc:grpChg chg="mod">
          <ac:chgData name="Nikki Papenfus" userId="2a405823-0c8b-419b-afb6-8159926c2e17" providerId="ADAL" clId="{719C056A-F8FB-48E6-BF3F-96F8E5FA2C6A}" dt="2024-10-30T10:19:30.840" v="9927" actId="1036"/>
          <ac:grpSpMkLst>
            <pc:docMk/>
            <pc:sldMk cId="2623179362" sldId="542"/>
            <ac:grpSpMk id="40" creationId="{E8870924-392B-3135-D3E0-8E1A1D765156}"/>
          </ac:grpSpMkLst>
        </pc:grpChg>
        <pc:grpChg chg="del mod">
          <ac:chgData name="Nikki Papenfus" userId="2a405823-0c8b-419b-afb6-8159926c2e17" providerId="ADAL" clId="{719C056A-F8FB-48E6-BF3F-96F8E5FA2C6A}" dt="2024-10-30T08:17:42.841" v="8323" actId="165"/>
          <ac:grpSpMkLst>
            <pc:docMk/>
            <pc:sldMk cId="2623179362" sldId="542"/>
            <ac:grpSpMk id="43" creationId="{9F8B291E-F1B6-A996-23DA-B26A65C46EB1}"/>
          </ac:grpSpMkLst>
        </pc:grpChg>
        <pc:grpChg chg="del">
          <ac:chgData name="Nikki Papenfus" userId="2a405823-0c8b-419b-afb6-8159926c2e17" providerId="ADAL" clId="{719C056A-F8FB-48E6-BF3F-96F8E5FA2C6A}" dt="2024-10-29T10:11:05.121" v="7868" actId="165"/>
          <ac:grpSpMkLst>
            <pc:docMk/>
            <pc:sldMk cId="2623179362" sldId="542"/>
            <ac:grpSpMk id="46" creationId="{4CC169E6-9CB8-7170-F371-2CD76DE14977}"/>
          </ac:grpSpMkLst>
        </pc:grpChg>
        <pc:grpChg chg="mod">
          <ac:chgData name="Nikki Papenfus" userId="2a405823-0c8b-419b-afb6-8159926c2e17" providerId="ADAL" clId="{719C056A-F8FB-48E6-BF3F-96F8E5FA2C6A}" dt="2024-10-30T10:05:18.464" v="9839" actId="1038"/>
          <ac:grpSpMkLst>
            <pc:docMk/>
            <pc:sldMk cId="2623179362" sldId="542"/>
            <ac:grpSpMk id="49" creationId="{339FA935-0976-E81B-B384-76A6992B9E4A}"/>
          </ac:grpSpMkLst>
        </pc:grpChg>
        <pc:grpChg chg="del">
          <ac:chgData name="Nikki Papenfus" userId="2a405823-0c8b-419b-afb6-8159926c2e17" providerId="ADAL" clId="{719C056A-F8FB-48E6-BF3F-96F8E5FA2C6A}" dt="2024-10-29T10:11:15.455" v="7872" actId="165"/>
          <ac:grpSpMkLst>
            <pc:docMk/>
            <pc:sldMk cId="2623179362" sldId="542"/>
            <ac:grpSpMk id="55" creationId="{187E7C6E-9849-BFBD-A2C1-6EBCF5A0C271}"/>
          </ac:grpSpMkLst>
        </pc:grpChg>
        <pc:grpChg chg="mod">
          <ac:chgData name="Nikki Papenfus" userId="2a405823-0c8b-419b-afb6-8159926c2e17" providerId="ADAL" clId="{719C056A-F8FB-48E6-BF3F-96F8E5FA2C6A}" dt="2024-10-30T10:08:13.216" v="9862" actId="1038"/>
          <ac:grpSpMkLst>
            <pc:docMk/>
            <pc:sldMk cId="2623179362" sldId="542"/>
            <ac:grpSpMk id="58" creationId="{980CAE53-FA87-28A2-08C9-F31966810B45}"/>
          </ac:grpSpMkLst>
        </pc:grpChg>
        <pc:grpChg chg="mod">
          <ac:chgData name="Nikki Papenfus" userId="2a405823-0c8b-419b-afb6-8159926c2e17" providerId="ADAL" clId="{719C056A-F8FB-48E6-BF3F-96F8E5FA2C6A}" dt="2024-10-30T10:19:30.840" v="9927" actId="1036"/>
          <ac:grpSpMkLst>
            <pc:docMk/>
            <pc:sldMk cId="2623179362" sldId="542"/>
            <ac:grpSpMk id="63" creationId="{87CA1EE1-6C6D-D4D0-0EAF-18355E8175DC}"/>
          </ac:grpSpMkLst>
        </pc:grpChg>
        <pc:picChg chg="mod">
          <ac:chgData name="Nikki Papenfus" userId="2a405823-0c8b-419b-afb6-8159926c2e17" providerId="ADAL" clId="{719C056A-F8FB-48E6-BF3F-96F8E5FA2C6A}" dt="2024-10-30T07:52:45.520" v="8107"/>
          <ac:picMkLst>
            <pc:docMk/>
            <pc:sldMk cId="2623179362" sldId="542"/>
            <ac:picMk id="15" creationId="{C9EE20AF-27BA-146C-8B1E-9A537E3610EC}"/>
          </ac:picMkLst>
        </pc:picChg>
        <pc:picChg chg="mod topLvl">
          <ac:chgData name="Nikki Papenfus" userId="2a405823-0c8b-419b-afb6-8159926c2e17" providerId="ADAL" clId="{719C056A-F8FB-48E6-BF3F-96F8E5FA2C6A}" dt="2024-10-30T10:08:13.216" v="9862" actId="1038"/>
          <ac:picMkLst>
            <pc:docMk/>
            <pc:sldMk cId="2623179362" sldId="542"/>
            <ac:picMk id="26" creationId="{94505C33-C739-66EF-E95E-E046A47A4A7C}"/>
          </ac:picMkLst>
        </pc:picChg>
        <pc:picChg chg="mod">
          <ac:chgData name="Nikki Papenfus" userId="2a405823-0c8b-419b-afb6-8159926c2e17" providerId="ADAL" clId="{719C056A-F8FB-48E6-BF3F-96F8E5FA2C6A}" dt="2024-10-30T08:11:18.860" v="8294" actId="571"/>
          <ac:picMkLst>
            <pc:docMk/>
            <pc:sldMk cId="2623179362" sldId="542"/>
            <ac:picMk id="36" creationId="{68F510D5-546F-7954-790C-1478395A2AF6}"/>
          </ac:picMkLst>
        </pc:picChg>
        <pc:picChg chg="mod topLvl">
          <ac:chgData name="Nikki Papenfus" userId="2a405823-0c8b-419b-afb6-8159926c2e17" providerId="ADAL" clId="{719C056A-F8FB-48E6-BF3F-96F8E5FA2C6A}" dt="2024-10-30T10:05:18.464" v="9839" actId="1038"/>
          <ac:picMkLst>
            <pc:docMk/>
            <pc:sldMk cId="2623179362" sldId="542"/>
            <ac:picMk id="45" creationId="{9C1D12CA-4ABF-D1D8-9CA0-738ADF4EC145}"/>
          </ac:picMkLst>
        </pc:picChg>
        <pc:picChg chg="mod topLvl">
          <ac:chgData name="Nikki Papenfus" userId="2a405823-0c8b-419b-afb6-8159926c2e17" providerId="ADAL" clId="{719C056A-F8FB-48E6-BF3F-96F8E5FA2C6A}" dt="2024-10-29T10:11:10.362" v="7871" actId="164"/>
          <ac:picMkLst>
            <pc:docMk/>
            <pc:sldMk cId="2623179362" sldId="542"/>
            <ac:picMk id="48" creationId="{DF5C2F08-08EE-EABF-044B-C0973312C664}"/>
          </ac:picMkLst>
        </pc:picChg>
        <pc:picChg chg="mod topLvl">
          <ac:chgData name="Nikki Papenfus" userId="2a405823-0c8b-419b-afb6-8159926c2e17" providerId="ADAL" clId="{719C056A-F8FB-48E6-BF3F-96F8E5FA2C6A}" dt="2024-10-29T10:11:19.314" v="7875" actId="164"/>
          <ac:picMkLst>
            <pc:docMk/>
            <pc:sldMk cId="2623179362" sldId="542"/>
            <ac:picMk id="57" creationId="{C73F56CA-77E7-BD44-B42C-7E284DABE4E1}"/>
          </ac:picMkLst>
        </pc:picChg>
      </pc:sldChg>
      <pc:sldChg chg="ord">
        <pc:chgData name="Nikki Papenfus" userId="2a405823-0c8b-419b-afb6-8159926c2e17" providerId="ADAL" clId="{719C056A-F8FB-48E6-BF3F-96F8E5FA2C6A}" dt="2024-10-22T15:34:34.131" v="1535"/>
        <pc:sldMkLst>
          <pc:docMk/>
          <pc:sldMk cId="1794861548" sldId="543"/>
        </pc:sldMkLst>
      </pc:sldChg>
      <pc:sldChg chg="addSp delSp modSp mod">
        <pc:chgData name="Nikki Papenfus" userId="2a405823-0c8b-419b-afb6-8159926c2e17" providerId="ADAL" clId="{719C056A-F8FB-48E6-BF3F-96F8E5FA2C6A}" dt="2024-10-30T07:50:51.511" v="8049" actId="113"/>
        <pc:sldMkLst>
          <pc:docMk/>
          <pc:sldMk cId="3553757185" sldId="546"/>
        </pc:sldMkLst>
        <pc:spChg chg="mod">
          <ac:chgData name="Nikki Papenfus" userId="2a405823-0c8b-419b-afb6-8159926c2e17" providerId="ADAL" clId="{719C056A-F8FB-48E6-BF3F-96F8E5FA2C6A}" dt="2024-10-29T09:25:19.968" v="7405" actId="6549"/>
          <ac:spMkLst>
            <pc:docMk/>
            <pc:sldMk cId="3553757185" sldId="546"/>
            <ac:spMk id="2" creationId="{3940CF04-65A4-EE31-50C9-A13C9A0F81DF}"/>
          </ac:spMkLst>
        </pc:spChg>
        <pc:spChg chg="mod">
          <ac:chgData name="Nikki Papenfus" userId="2a405823-0c8b-419b-afb6-8159926c2e17" providerId="ADAL" clId="{719C056A-F8FB-48E6-BF3F-96F8E5FA2C6A}" dt="2024-10-30T07:50:51.511" v="8049" actId="113"/>
          <ac:spMkLst>
            <pc:docMk/>
            <pc:sldMk cId="3553757185" sldId="546"/>
            <ac:spMk id="3" creationId="{454FFE39-4AA1-5B65-42F8-B3D68259083A}"/>
          </ac:spMkLst>
        </pc:spChg>
        <pc:spChg chg="add del mod">
          <ac:chgData name="Nikki Papenfus" userId="2a405823-0c8b-419b-afb6-8159926c2e17" providerId="ADAL" clId="{719C056A-F8FB-48E6-BF3F-96F8E5FA2C6A}" dt="2024-10-29T09:22:06.397" v="7342" actId="478"/>
          <ac:spMkLst>
            <pc:docMk/>
            <pc:sldMk cId="3553757185" sldId="546"/>
            <ac:spMk id="5" creationId="{641D7694-543B-6E6D-F6C6-7ED9D01E5AD0}"/>
          </ac:spMkLst>
        </pc:spChg>
      </pc:sldChg>
      <pc:sldChg chg="addSp delSp modSp mod">
        <pc:chgData name="Nikki Papenfus" userId="2a405823-0c8b-419b-afb6-8159926c2e17" providerId="ADAL" clId="{719C056A-F8FB-48E6-BF3F-96F8E5FA2C6A}" dt="2024-10-30T11:52:52.833" v="10109"/>
        <pc:sldMkLst>
          <pc:docMk/>
          <pc:sldMk cId="651613102" sldId="547"/>
        </pc:sldMkLst>
        <pc:picChg chg="add mod">
          <ac:chgData name="Nikki Papenfus" userId="2a405823-0c8b-419b-afb6-8159926c2e17" providerId="ADAL" clId="{719C056A-F8FB-48E6-BF3F-96F8E5FA2C6A}" dt="2024-10-30T11:52:52.833" v="10109"/>
          <ac:picMkLst>
            <pc:docMk/>
            <pc:sldMk cId="651613102" sldId="547"/>
            <ac:picMk id="3" creationId="{C0D77715-AE3F-2CDF-16B7-DA17AA28B722}"/>
          </ac:picMkLst>
        </pc:picChg>
        <pc:picChg chg="del">
          <ac:chgData name="Nikki Papenfus" userId="2a405823-0c8b-419b-afb6-8159926c2e17" providerId="ADAL" clId="{719C056A-F8FB-48E6-BF3F-96F8E5FA2C6A}" dt="2024-10-22T14:07:27.799" v="654" actId="478"/>
          <ac:picMkLst>
            <pc:docMk/>
            <pc:sldMk cId="651613102" sldId="547"/>
            <ac:picMk id="4" creationId="{2A228078-B91F-3295-FD22-A821C743F99F}"/>
          </ac:picMkLst>
        </pc:picChg>
        <pc:picChg chg="add mod">
          <ac:chgData name="Nikki Papenfus" userId="2a405823-0c8b-419b-afb6-8159926c2e17" providerId="ADAL" clId="{719C056A-F8FB-48E6-BF3F-96F8E5FA2C6A}" dt="2024-10-28T09:58:13.516" v="6846" actId="1076"/>
          <ac:picMkLst>
            <pc:docMk/>
            <pc:sldMk cId="651613102" sldId="547"/>
            <ac:picMk id="6" creationId="{4B4BAA6E-DAE4-0CE4-9487-C4FAF49D2D15}"/>
          </ac:picMkLst>
        </pc:picChg>
      </pc:sldChg>
      <pc:sldChg chg="modSp mod modNotesTx">
        <pc:chgData name="Nikki Papenfus" userId="2a405823-0c8b-419b-afb6-8159926c2e17" providerId="ADAL" clId="{719C056A-F8FB-48E6-BF3F-96F8E5FA2C6A}" dt="2024-10-31T09:24:44.457" v="11061" actId="5793"/>
        <pc:sldMkLst>
          <pc:docMk/>
          <pc:sldMk cId="2536311258" sldId="550"/>
        </pc:sldMkLst>
        <pc:spChg chg="mod">
          <ac:chgData name="Nikki Papenfus" userId="2a405823-0c8b-419b-afb6-8159926c2e17" providerId="ADAL" clId="{719C056A-F8FB-48E6-BF3F-96F8E5FA2C6A}" dt="2024-10-28T09:56:10.467" v="6843" actId="20577"/>
          <ac:spMkLst>
            <pc:docMk/>
            <pc:sldMk cId="2536311258" sldId="550"/>
            <ac:spMk id="3" creationId="{F7411FB6-0159-9C71-E940-79C1395FADCF}"/>
          </ac:spMkLst>
        </pc:spChg>
      </pc:sldChg>
      <pc:sldChg chg="addSp delSp modSp mod ord">
        <pc:chgData name="Nikki Papenfus" userId="2a405823-0c8b-419b-afb6-8159926c2e17" providerId="ADAL" clId="{719C056A-F8FB-48E6-BF3F-96F8E5FA2C6A}" dt="2024-10-31T08:55:05.504" v="10459" actId="1035"/>
        <pc:sldMkLst>
          <pc:docMk/>
          <pc:sldMk cId="2057691462" sldId="551"/>
        </pc:sldMkLst>
        <pc:spChg chg="mod">
          <ac:chgData name="Nikki Papenfus" userId="2a405823-0c8b-419b-afb6-8159926c2e17" providerId="ADAL" clId="{719C056A-F8FB-48E6-BF3F-96F8E5FA2C6A}" dt="2024-10-28T14:03:55.057" v="7099" actId="13926"/>
          <ac:spMkLst>
            <pc:docMk/>
            <pc:sldMk cId="2057691462" sldId="551"/>
            <ac:spMk id="2" creationId="{347CAA76-3723-94AC-C510-BAD194AF4D6D}"/>
          </ac:spMkLst>
        </pc:spChg>
        <pc:spChg chg="add del mod">
          <ac:chgData name="Nikki Papenfus" userId="2a405823-0c8b-419b-afb6-8159926c2e17" providerId="ADAL" clId="{719C056A-F8FB-48E6-BF3F-96F8E5FA2C6A}" dt="2024-10-28T14:04:38.905" v="7151" actId="478"/>
          <ac:spMkLst>
            <pc:docMk/>
            <pc:sldMk cId="2057691462" sldId="551"/>
            <ac:spMk id="6" creationId="{F6F1DBE0-FF91-276D-C5A5-5AF5B3836363}"/>
          </ac:spMkLst>
        </pc:spChg>
        <pc:spChg chg="mod">
          <ac:chgData name="Nikki Papenfus" userId="2a405823-0c8b-419b-afb6-8159926c2e17" providerId="ADAL" clId="{719C056A-F8FB-48E6-BF3F-96F8E5FA2C6A}" dt="2024-10-28T14:04:06.658" v="7103" actId="14100"/>
          <ac:spMkLst>
            <pc:docMk/>
            <pc:sldMk cId="2057691462" sldId="551"/>
            <ac:spMk id="9" creationId="{F1190707-4161-070B-C16D-53E1DE10C690}"/>
          </ac:spMkLst>
        </pc:spChg>
        <pc:spChg chg="add del mod">
          <ac:chgData name="Nikki Papenfus" userId="2a405823-0c8b-419b-afb6-8159926c2e17" providerId="ADAL" clId="{719C056A-F8FB-48E6-BF3F-96F8E5FA2C6A}" dt="2024-10-30T09:24:45.990" v="9400" actId="478"/>
          <ac:spMkLst>
            <pc:docMk/>
            <pc:sldMk cId="2057691462" sldId="551"/>
            <ac:spMk id="10" creationId="{DA56DB13-3BC4-FDD6-0BA9-A29EF73A0587}"/>
          </ac:spMkLst>
        </pc:spChg>
        <pc:spChg chg="add del mod">
          <ac:chgData name="Nikki Papenfus" userId="2a405823-0c8b-419b-afb6-8159926c2e17" providerId="ADAL" clId="{719C056A-F8FB-48E6-BF3F-96F8E5FA2C6A}" dt="2024-10-28T14:02:06.739" v="7016" actId="478"/>
          <ac:spMkLst>
            <pc:docMk/>
            <pc:sldMk cId="2057691462" sldId="551"/>
            <ac:spMk id="11" creationId="{8BE1B86E-5D06-2DB8-22AB-65D7F314440A}"/>
          </ac:spMkLst>
        </pc:spChg>
        <pc:spChg chg="add del mod">
          <ac:chgData name="Nikki Papenfus" userId="2a405823-0c8b-419b-afb6-8159926c2e17" providerId="ADAL" clId="{719C056A-F8FB-48E6-BF3F-96F8E5FA2C6A}" dt="2024-10-30T09:24:45.016" v="9399" actId="478"/>
          <ac:spMkLst>
            <pc:docMk/>
            <pc:sldMk cId="2057691462" sldId="551"/>
            <ac:spMk id="13" creationId="{A1DDCF8A-91A2-F918-17A6-B885E9E2199E}"/>
          </ac:spMkLst>
        </pc:spChg>
        <pc:spChg chg="add mod">
          <ac:chgData name="Nikki Papenfus" userId="2a405823-0c8b-419b-afb6-8159926c2e17" providerId="ADAL" clId="{719C056A-F8FB-48E6-BF3F-96F8E5FA2C6A}" dt="2024-10-31T08:55:05.504" v="10459" actId="1035"/>
          <ac:spMkLst>
            <pc:docMk/>
            <pc:sldMk cId="2057691462" sldId="551"/>
            <ac:spMk id="14" creationId="{DF985A97-5F0F-C147-14B1-7D892B1C3562}"/>
          </ac:spMkLst>
        </pc:spChg>
        <pc:spChg chg="add mod">
          <ac:chgData name="Nikki Papenfus" userId="2a405823-0c8b-419b-afb6-8159926c2e17" providerId="ADAL" clId="{719C056A-F8FB-48E6-BF3F-96F8E5FA2C6A}" dt="2024-10-31T08:55:05.504" v="10459" actId="1035"/>
          <ac:spMkLst>
            <pc:docMk/>
            <pc:sldMk cId="2057691462" sldId="551"/>
            <ac:spMk id="15" creationId="{E0F212DA-7460-715A-A499-F46BC6EE8E4F}"/>
          </ac:spMkLst>
        </pc:spChg>
        <pc:spChg chg="add del mod ord">
          <ac:chgData name="Nikki Papenfus" userId="2a405823-0c8b-419b-afb6-8159926c2e17" providerId="ADAL" clId="{719C056A-F8FB-48E6-BF3F-96F8E5FA2C6A}" dt="2024-10-30T09:24:48.491" v="9402" actId="478"/>
          <ac:spMkLst>
            <pc:docMk/>
            <pc:sldMk cId="2057691462" sldId="551"/>
            <ac:spMk id="18" creationId="{03630E54-65C1-F401-B067-AA5888E144E0}"/>
          </ac:spMkLst>
        </pc:spChg>
        <pc:spChg chg="add mod">
          <ac:chgData name="Nikki Papenfus" userId="2a405823-0c8b-419b-afb6-8159926c2e17" providerId="ADAL" clId="{719C056A-F8FB-48E6-BF3F-96F8E5FA2C6A}" dt="2024-10-31T08:55:05.504" v="10459" actId="1035"/>
          <ac:spMkLst>
            <pc:docMk/>
            <pc:sldMk cId="2057691462" sldId="551"/>
            <ac:spMk id="22" creationId="{E467A622-2C04-8960-7FD8-F9D747F189D3}"/>
          </ac:spMkLst>
        </pc:spChg>
        <pc:spChg chg="add del mod">
          <ac:chgData name="Nikki Papenfus" userId="2a405823-0c8b-419b-afb6-8159926c2e17" providerId="ADAL" clId="{719C056A-F8FB-48E6-BF3F-96F8E5FA2C6A}" dt="2024-10-30T09:29:57.879" v="9612" actId="478"/>
          <ac:spMkLst>
            <pc:docMk/>
            <pc:sldMk cId="2057691462" sldId="551"/>
            <ac:spMk id="28" creationId="{172711D3-813C-C083-0722-4F36A4B25125}"/>
          </ac:spMkLst>
        </pc:spChg>
        <pc:spChg chg="add mod">
          <ac:chgData name="Nikki Papenfus" userId="2a405823-0c8b-419b-afb6-8159926c2e17" providerId="ADAL" clId="{719C056A-F8FB-48E6-BF3F-96F8E5FA2C6A}" dt="2024-10-31T08:55:05.504" v="10459" actId="1035"/>
          <ac:spMkLst>
            <pc:docMk/>
            <pc:sldMk cId="2057691462" sldId="551"/>
            <ac:spMk id="29" creationId="{69A72417-F32E-4309-0C98-00D4AA96E4C7}"/>
          </ac:spMkLst>
        </pc:spChg>
        <pc:picChg chg="add del mod">
          <ac:chgData name="Nikki Papenfus" userId="2a405823-0c8b-419b-afb6-8159926c2e17" providerId="ADAL" clId="{719C056A-F8FB-48E6-BF3F-96F8E5FA2C6A}" dt="2024-10-30T09:24:57.660" v="9404" actId="21"/>
          <ac:picMkLst>
            <pc:docMk/>
            <pc:sldMk cId="2057691462" sldId="551"/>
            <ac:picMk id="4" creationId="{687C20F7-BB53-16E5-E69D-735C96749F43}"/>
          </ac:picMkLst>
        </pc:picChg>
        <pc:picChg chg="add del mod">
          <ac:chgData name="Nikki Papenfus" userId="2a405823-0c8b-419b-afb6-8159926c2e17" providerId="ADAL" clId="{719C056A-F8FB-48E6-BF3F-96F8E5FA2C6A}" dt="2024-10-24T12:57:06.443" v="2291" actId="478"/>
          <ac:picMkLst>
            <pc:docMk/>
            <pc:sldMk cId="2057691462" sldId="551"/>
            <ac:picMk id="4" creationId="{703788FC-2D3F-DC68-3866-293B1AB9D51D}"/>
          </ac:picMkLst>
        </pc:picChg>
        <pc:picChg chg="add del mod">
          <ac:chgData name="Nikki Papenfus" userId="2a405823-0c8b-419b-afb6-8159926c2e17" providerId="ADAL" clId="{719C056A-F8FB-48E6-BF3F-96F8E5FA2C6A}" dt="2024-10-25T07:35:30.141" v="5796" actId="478"/>
          <ac:picMkLst>
            <pc:docMk/>
            <pc:sldMk cId="2057691462" sldId="551"/>
            <ac:picMk id="4" creationId="{CF073FA6-365E-74C4-52E8-C46EF4C4F34A}"/>
          </ac:picMkLst>
        </pc:picChg>
        <pc:picChg chg="add del mod">
          <ac:chgData name="Nikki Papenfus" userId="2a405823-0c8b-419b-afb6-8159926c2e17" providerId="ADAL" clId="{719C056A-F8FB-48E6-BF3F-96F8E5FA2C6A}" dt="2024-10-25T07:34:25.331" v="5789" actId="478"/>
          <ac:picMkLst>
            <pc:docMk/>
            <pc:sldMk cId="2057691462" sldId="551"/>
            <ac:picMk id="5" creationId="{5D5C1D25-8F4E-C225-AC58-3DEC89FF161A}"/>
          </ac:picMkLst>
        </pc:picChg>
        <pc:picChg chg="add del mod">
          <ac:chgData name="Nikki Papenfus" userId="2a405823-0c8b-419b-afb6-8159926c2e17" providerId="ADAL" clId="{719C056A-F8FB-48E6-BF3F-96F8E5FA2C6A}" dt="2024-10-30T09:15:29.744" v="9220" actId="478"/>
          <ac:picMkLst>
            <pc:docMk/>
            <pc:sldMk cId="2057691462" sldId="551"/>
            <ac:picMk id="5" creationId="{C217FF39-C1FB-D039-AD14-29877E1271C5}"/>
          </ac:picMkLst>
        </pc:picChg>
        <pc:picChg chg="add del mod">
          <ac:chgData name="Nikki Papenfus" userId="2a405823-0c8b-419b-afb6-8159926c2e17" providerId="ADAL" clId="{719C056A-F8FB-48E6-BF3F-96F8E5FA2C6A}" dt="2024-10-30T09:26:14.696" v="9435" actId="478"/>
          <ac:picMkLst>
            <pc:docMk/>
            <pc:sldMk cId="2057691462" sldId="551"/>
            <ac:picMk id="7" creationId="{6D1A029E-D3C5-7DB4-FA4C-CF96F3519420}"/>
          </ac:picMkLst>
        </pc:picChg>
        <pc:picChg chg="add del mod">
          <ac:chgData name="Nikki Papenfus" userId="2a405823-0c8b-419b-afb6-8159926c2e17" providerId="ADAL" clId="{719C056A-F8FB-48E6-BF3F-96F8E5FA2C6A}" dt="2024-10-22T15:37:05.737" v="1605" actId="478"/>
          <ac:picMkLst>
            <pc:docMk/>
            <pc:sldMk cId="2057691462" sldId="551"/>
            <ac:picMk id="7" creationId="{75B9EDC8-F925-200C-88E3-95C55CED2560}"/>
          </ac:picMkLst>
        </pc:picChg>
        <pc:picChg chg="add del mod ord">
          <ac:chgData name="Nikki Papenfus" userId="2a405823-0c8b-419b-afb6-8159926c2e17" providerId="ADAL" clId="{719C056A-F8FB-48E6-BF3F-96F8E5FA2C6A}" dt="2024-10-30T09:21:46.547" v="9364" actId="478"/>
          <ac:picMkLst>
            <pc:docMk/>
            <pc:sldMk cId="2057691462" sldId="551"/>
            <ac:picMk id="8" creationId="{6436B59C-377B-0092-1A38-ACD7E5BF394A}"/>
          </ac:picMkLst>
        </pc:picChg>
        <pc:picChg chg="add del mod ord">
          <ac:chgData name="Nikki Papenfus" userId="2a405823-0c8b-419b-afb6-8159926c2e17" providerId="ADAL" clId="{719C056A-F8FB-48E6-BF3F-96F8E5FA2C6A}" dt="2024-10-25T08:00:32.503" v="6544" actId="478"/>
          <ac:picMkLst>
            <pc:docMk/>
            <pc:sldMk cId="2057691462" sldId="551"/>
            <ac:picMk id="8" creationId="{B2163B69-1F33-3B01-4099-B304785D3A01}"/>
          </ac:picMkLst>
        </pc:picChg>
        <pc:picChg chg="add del mod">
          <ac:chgData name="Nikki Papenfus" userId="2a405823-0c8b-419b-afb6-8159926c2e17" providerId="ADAL" clId="{719C056A-F8FB-48E6-BF3F-96F8E5FA2C6A}" dt="2024-10-25T07:49:40.629" v="6208" actId="478"/>
          <ac:picMkLst>
            <pc:docMk/>
            <pc:sldMk cId="2057691462" sldId="551"/>
            <ac:picMk id="12" creationId="{DE88F9F8-1559-733E-98B8-325D690CA254}"/>
          </ac:picMkLst>
        </pc:picChg>
        <pc:picChg chg="add del mod ord">
          <ac:chgData name="Nikki Papenfus" userId="2a405823-0c8b-419b-afb6-8159926c2e17" providerId="ADAL" clId="{719C056A-F8FB-48E6-BF3F-96F8E5FA2C6A}" dt="2024-10-30T09:26:17.622" v="9439" actId="478"/>
          <ac:picMkLst>
            <pc:docMk/>
            <pc:sldMk cId="2057691462" sldId="551"/>
            <ac:picMk id="12" creationId="{FF34D174-BFC5-0280-2710-D893F50DF9B0}"/>
          </ac:picMkLst>
        </pc:picChg>
        <pc:picChg chg="add del mod ord">
          <ac:chgData name="Nikki Papenfus" userId="2a405823-0c8b-419b-afb6-8159926c2e17" providerId="ADAL" clId="{719C056A-F8FB-48E6-BF3F-96F8E5FA2C6A}" dt="2024-10-30T09:24:46.871" v="9401" actId="478"/>
          <ac:picMkLst>
            <pc:docMk/>
            <pc:sldMk cId="2057691462" sldId="551"/>
            <ac:picMk id="16" creationId="{6E607A8D-77AB-17C9-A206-1BA1B18D49B4}"/>
          </ac:picMkLst>
        </pc:picChg>
        <pc:picChg chg="add del mod ord">
          <ac:chgData name="Nikki Papenfus" userId="2a405823-0c8b-419b-afb6-8159926c2e17" providerId="ADAL" clId="{719C056A-F8FB-48E6-BF3F-96F8E5FA2C6A}" dt="2024-10-30T09:26:16.396" v="9437" actId="478"/>
          <ac:picMkLst>
            <pc:docMk/>
            <pc:sldMk cId="2057691462" sldId="551"/>
            <ac:picMk id="17" creationId="{8CBBA05C-53B7-5B41-3AB9-4C134F7817E6}"/>
          </ac:picMkLst>
        </pc:picChg>
        <pc:picChg chg="add del mod modCrop">
          <ac:chgData name="Nikki Papenfus" userId="2a405823-0c8b-419b-afb6-8159926c2e17" providerId="ADAL" clId="{719C056A-F8FB-48E6-BF3F-96F8E5FA2C6A}" dt="2024-10-30T09:17:30.108" v="9234" actId="478"/>
          <ac:picMkLst>
            <pc:docMk/>
            <pc:sldMk cId="2057691462" sldId="551"/>
            <ac:picMk id="20" creationId="{2940C099-971F-77BE-08DA-730395D2574F}"/>
          </ac:picMkLst>
        </pc:picChg>
        <pc:picChg chg="add del mod ord modCrop">
          <ac:chgData name="Nikki Papenfus" userId="2a405823-0c8b-419b-afb6-8159926c2e17" providerId="ADAL" clId="{719C056A-F8FB-48E6-BF3F-96F8E5FA2C6A}" dt="2024-10-30T09:24:39.669" v="9396" actId="478"/>
          <ac:picMkLst>
            <pc:docMk/>
            <pc:sldMk cId="2057691462" sldId="551"/>
            <ac:picMk id="21" creationId="{75E21A5F-E9C0-1947-CD52-41F8E07F9014}"/>
          </ac:picMkLst>
        </pc:picChg>
        <pc:picChg chg="add del mod ord">
          <ac:chgData name="Nikki Papenfus" userId="2a405823-0c8b-419b-afb6-8159926c2e17" providerId="ADAL" clId="{719C056A-F8FB-48E6-BF3F-96F8E5FA2C6A}" dt="2024-10-30T09:22:39.868" v="9371" actId="478"/>
          <ac:picMkLst>
            <pc:docMk/>
            <pc:sldMk cId="2057691462" sldId="551"/>
            <ac:picMk id="24" creationId="{1D106195-48B1-C7AF-2837-55EACE8FF05F}"/>
          </ac:picMkLst>
        </pc:picChg>
        <pc:picChg chg="add mod ord">
          <ac:chgData name="Nikki Papenfus" userId="2a405823-0c8b-419b-afb6-8159926c2e17" providerId="ADAL" clId="{719C056A-F8FB-48E6-BF3F-96F8E5FA2C6A}" dt="2024-10-31T08:55:05.504" v="10459" actId="1035"/>
          <ac:picMkLst>
            <pc:docMk/>
            <pc:sldMk cId="2057691462" sldId="551"/>
            <ac:picMk id="26" creationId="{43E42795-5C98-4582-E365-8D7C45ADB6AC}"/>
          </ac:picMkLst>
        </pc:picChg>
        <pc:picChg chg="add del mod ord">
          <ac:chgData name="Nikki Papenfus" userId="2a405823-0c8b-419b-afb6-8159926c2e17" providerId="ADAL" clId="{719C056A-F8FB-48E6-BF3F-96F8E5FA2C6A}" dt="2024-10-30T09:26:43.451" v="9445" actId="478"/>
          <ac:picMkLst>
            <pc:docMk/>
            <pc:sldMk cId="2057691462" sldId="551"/>
            <ac:picMk id="27" creationId="{E1D654B7-636C-333E-E391-DBB6C3A39852}"/>
          </ac:picMkLst>
        </pc:picChg>
      </pc:sldChg>
      <pc:sldChg chg="addSp delSp modSp mod ord">
        <pc:chgData name="Nikki Papenfus" userId="2a405823-0c8b-419b-afb6-8159926c2e17" providerId="ADAL" clId="{719C056A-F8FB-48E6-BF3F-96F8E5FA2C6A}" dt="2024-10-31T09:25:24.125" v="11071" actId="6549"/>
        <pc:sldMkLst>
          <pc:docMk/>
          <pc:sldMk cId="199228850" sldId="552"/>
        </pc:sldMkLst>
        <pc:spChg chg="mod">
          <ac:chgData name="Nikki Papenfus" userId="2a405823-0c8b-419b-afb6-8159926c2e17" providerId="ADAL" clId="{719C056A-F8FB-48E6-BF3F-96F8E5FA2C6A}" dt="2024-10-31T08:16:04.163" v="10218" actId="6549"/>
          <ac:spMkLst>
            <pc:docMk/>
            <pc:sldMk cId="199228850" sldId="552"/>
            <ac:spMk id="2" creationId="{CA9DC330-7672-C939-33A5-DE055C888C5A}"/>
          </ac:spMkLst>
        </pc:spChg>
        <pc:spChg chg="add mod">
          <ac:chgData name="Nikki Papenfus" userId="2a405823-0c8b-419b-afb6-8159926c2e17" providerId="ADAL" clId="{719C056A-F8FB-48E6-BF3F-96F8E5FA2C6A}" dt="2024-10-31T08:59:41.547" v="10748" actId="14100"/>
          <ac:spMkLst>
            <pc:docMk/>
            <pc:sldMk cId="199228850" sldId="552"/>
            <ac:spMk id="5" creationId="{7CA7E78A-018A-E759-E195-E5B88D4563F7}"/>
          </ac:spMkLst>
        </pc:spChg>
        <pc:spChg chg="add mod">
          <ac:chgData name="Nikki Papenfus" userId="2a405823-0c8b-419b-afb6-8159926c2e17" providerId="ADAL" clId="{719C056A-F8FB-48E6-BF3F-96F8E5FA2C6A}" dt="2024-10-31T08:58:02.154" v="10652" actId="14100"/>
          <ac:spMkLst>
            <pc:docMk/>
            <pc:sldMk cId="199228850" sldId="552"/>
            <ac:spMk id="6" creationId="{177EC213-3A4F-A778-7A25-855A831DCE23}"/>
          </ac:spMkLst>
        </pc:spChg>
        <pc:spChg chg="add mod">
          <ac:chgData name="Nikki Papenfus" userId="2a405823-0c8b-419b-afb6-8159926c2e17" providerId="ADAL" clId="{719C056A-F8FB-48E6-BF3F-96F8E5FA2C6A}" dt="2024-10-31T09:25:24.125" v="11071" actId="6549"/>
          <ac:spMkLst>
            <pc:docMk/>
            <pc:sldMk cId="199228850" sldId="552"/>
            <ac:spMk id="7" creationId="{73842C9B-A542-8C29-2D86-B6A0F46981D4}"/>
          </ac:spMkLst>
        </pc:spChg>
        <pc:spChg chg="mod">
          <ac:chgData name="Nikki Papenfus" userId="2a405823-0c8b-419b-afb6-8159926c2e17" providerId="ADAL" clId="{719C056A-F8FB-48E6-BF3F-96F8E5FA2C6A}" dt="2024-10-31T09:25:04.889" v="11065" actId="6549"/>
          <ac:spMkLst>
            <pc:docMk/>
            <pc:sldMk cId="199228850" sldId="552"/>
            <ac:spMk id="9" creationId="{D67AA591-077B-C3FC-3731-ABF031D04B8D}"/>
          </ac:spMkLst>
        </pc:spChg>
        <pc:spChg chg="del mod">
          <ac:chgData name="Nikki Papenfus" userId="2a405823-0c8b-419b-afb6-8159926c2e17" providerId="ADAL" clId="{719C056A-F8FB-48E6-BF3F-96F8E5FA2C6A}" dt="2024-10-31T08:16:00.874" v="10215" actId="478"/>
          <ac:spMkLst>
            <pc:docMk/>
            <pc:sldMk cId="199228850" sldId="552"/>
            <ac:spMk id="18" creationId="{64DE19FB-FBF0-06E0-4137-474C23590AEF}"/>
          </ac:spMkLst>
        </pc:spChg>
        <pc:spChg chg="del mod">
          <ac:chgData name="Nikki Papenfus" userId="2a405823-0c8b-419b-afb6-8159926c2e17" providerId="ADAL" clId="{719C056A-F8FB-48E6-BF3F-96F8E5FA2C6A}" dt="2024-10-31T08:15:59.634" v="10213" actId="478"/>
          <ac:spMkLst>
            <pc:docMk/>
            <pc:sldMk cId="199228850" sldId="552"/>
            <ac:spMk id="24" creationId="{9208CF8F-4B19-B124-8E1A-F6A14E7EA575}"/>
          </ac:spMkLst>
        </pc:spChg>
        <pc:spChg chg="del mod">
          <ac:chgData name="Nikki Papenfus" userId="2a405823-0c8b-419b-afb6-8159926c2e17" providerId="ADAL" clId="{719C056A-F8FB-48E6-BF3F-96F8E5FA2C6A}" dt="2024-10-31T08:16:02.360" v="10217" actId="478"/>
          <ac:spMkLst>
            <pc:docMk/>
            <pc:sldMk cId="199228850" sldId="552"/>
            <ac:spMk id="31" creationId="{ACAF0A53-3577-20BE-9DC6-E1C067E08052}"/>
          </ac:spMkLst>
        </pc:spChg>
        <pc:picChg chg="add mod modCrop">
          <ac:chgData name="Nikki Papenfus" userId="2a405823-0c8b-419b-afb6-8159926c2e17" providerId="ADAL" clId="{719C056A-F8FB-48E6-BF3F-96F8E5FA2C6A}" dt="2024-10-31T08:53:53.461" v="10443" actId="1440"/>
          <ac:picMkLst>
            <pc:docMk/>
            <pc:sldMk cId="199228850" sldId="552"/>
            <ac:picMk id="3" creationId="{6F0191AC-EA7F-A6F7-C1F4-6F81964D8B1C}"/>
          </ac:picMkLst>
        </pc:picChg>
        <pc:picChg chg="add mod modCrop">
          <ac:chgData name="Nikki Papenfus" userId="2a405823-0c8b-419b-afb6-8159926c2e17" providerId="ADAL" clId="{719C056A-F8FB-48E6-BF3F-96F8E5FA2C6A}" dt="2024-10-31T08:53:51.812" v="10442" actId="1440"/>
          <ac:picMkLst>
            <pc:docMk/>
            <pc:sldMk cId="199228850" sldId="552"/>
            <ac:picMk id="4" creationId="{A54BCC25-A1A2-9313-B84A-F3ECFD36ABA1}"/>
          </ac:picMkLst>
        </pc:picChg>
        <pc:picChg chg="del">
          <ac:chgData name="Nikki Papenfus" userId="2a405823-0c8b-419b-afb6-8159926c2e17" providerId="ADAL" clId="{719C056A-F8FB-48E6-BF3F-96F8E5FA2C6A}" dt="2024-10-31T08:16:00.111" v="10214" actId="478"/>
          <ac:picMkLst>
            <pc:docMk/>
            <pc:sldMk cId="199228850" sldId="552"/>
            <ac:picMk id="26" creationId="{7B69A854-9A99-4ED5-2466-E4055248E61B}"/>
          </ac:picMkLst>
        </pc:picChg>
        <pc:picChg chg="del">
          <ac:chgData name="Nikki Papenfus" userId="2a405823-0c8b-419b-afb6-8159926c2e17" providerId="ADAL" clId="{719C056A-F8FB-48E6-BF3F-96F8E5FA2C6A}" dt="2024-10-31T08:15:58.898" v="10212" actId="478"/>
          <ac:picMkLst>
            <pc:docMk/>
            <pc:sldMk cId="199228850" sldId="552"/>
            <ac:picMk id="28" creationId="{1355787D-90A8-775A-4E23-2D126B5EE21D}"/>
          </ac:picMkLst>
        </pc:picChg>
        <pc:picChg chg="del">
          <ac:chgData name="Nikki Papenfus" userId="2a405823-0c8b-419b-afb6-8159926c2e17" providerId="ADAL" clId="{719C056A-F8FB-48E6-BF3F-96F8E5FA2C6A}" dt="2024-10-31T08:16:01.298" v="10216" actId="478"/>
          <ac:picMkLst>
            <pc:docMk/>
            <pc:sldMk cId="199228850" sldId="552"/>
            <ac:picMk id="30" creationId="{F8316FEF-67F2-BCEC-92B1-615237AC38DF}"/>
          </ac:picMkLst>
        </pc:picChg>
      </pc:sldChg>
      <pc:sldChg chg="addSp delSp modSp add del mod ord modShow">
        <pc:chgData name="Nikki Papenfus" userId="2a405823-0c8b-419b-afb6-8159926c2e17" providerId="ADAL" clId="{719C056A-F8FB-48E6-BF3F-96F8E5FA2C6A}" dt="2024-10-28T10:03:24.074" v="6900" actId="47"/>
        <pc:sldMkLst>
          <pc:docMk/>
          <pc:sldMk cId="1135887879" sldId="553"/>
        </pc:sldMkLst>
        <pc:spChg chg="del mod">
          <ac:chgData name="Nikki Papenfus" userId="2a405823-0c8b-419b-afb6-8159926c2e17" providerId="ADAL" clId="{719C056A-F8FB-48E6-BF3F-96F8E5FA2C6A}" dt="2024-10-22T15:35:00.678" v="1566" actId="478"/>
          <ac:spMkLst>
            <pc:docMk/>
            <pc:sldMk cId="1135887879" sldId="553"/>
            <ac:spMk id="2" creationId="{592EFB74-FB3A-9B17-BF18-52FCED8BB4EA}"/>
          </ac:spMkLst>
        </pc:spChg>
        <pc:spChg chg="add mod">
          <ac:chgData name="Nikki Papenfus" userId="2a405823-0c8b-419b-afb6-8159926c2e17" providerId="ADAL" clId="{719C056A-F8FB-48E6-BF3F-96F8E5FA2C6A}" dt="2024-10-22T15:34:58.209" v="1565" actId="20577"/>
          <ac:spMkLst>
            <pc:docMk/>
            <pc:sldMk cId="1135887879" sldId="553"/>
            <ac:spMk id="15" creationId="{94396282-1B46-DD81-3B53-E93AB3721D14}"/>
          </ac:spMkLst>
        </pc:spChg>
        <pc:picChg chg="add mod">
          <ac:chgData name="Nikki Papenfus" userId="2a405823-0c8b-419b-afb6-8159926c2e17" providerId="ADAL" clId="{719C056A-F8FB-48E6-BF3F-96F8E5FA2C6A}" dt="2024-10-28T10:03:14.347" v="6899"/>
          <ac:picMkLst>
            <pc:docMk/>
            <pc:sldMk cId="1135887879" sldId="553"/>
            <ac:picMk id="2" creationId="{924606F7-A054-AFAD-A68D-0EC3045B7704}"/>
          </ac:picMkLst>
        </pc:picChg>
        <pc:picChg chg="add mod">
          <ac:chgData name="Nikki Papenfus" userId="2a405823-0c8b-419b-afb6-8159926c2e17" providerId="ADAL" clId="{719C056A-F8FB-48E6-BF3F-96F8E5FA2C6A}" dt="2024-10-28T10:03:14.347" v="6899"/>
          <ac:picMkLst>
            <pc:docMk/>
            <pc:sldMk cId="1135887879" sldId="553"/>
            <ac:picMk id="3" creationId="{27D46F83-7523-81FC-CC35-68379043E63B}"/>
          </ac:picMkLst>
        </pc:picChg>
        <pc:picChg chg="add del mod">
          <ac:chgData name="Nikki Papenfus" userId="2a405823-0c8b-419b-afb6-8159926c2e17" providerId="ADAL" clId="{719C056A-F8FB-48E6-BF3F-96F8E5FA2C6A}" dt="2024-10-28T10:03:05.080" v="6897" actId="21"/>
          <ac:picMkLst>
            <pc:docMk/>
            <pc:sldMk cId="1135887879" sldId="553"/>
            <ac:picMk id="4" creationId="{F0C09907-73D4-E80C-D6BB-5C4448FA77C5}"/>
          </ac:picMkLst>
        </pc:picChg>
        <pc:picChg chg="add mod">
          <ac:chgData name="Nikki Papenfus" userId="2a405823-0c8b-419b-afb6-8159926c2e17" providerId="ADAL" clId="{719C056A-F8FB-48E6-BF3F-96F8E5FA2C6A}" dt="2024-10-28T10:03:14.347" v="6899"/>
          <ac:picMkLst>
            <pc:docMk/>
            <pc:sldMk cId="1135887879" sldId="553"/>
            <ac:picMk id="5" creationId="{78DC2E7D-895A-9B81-F9EF-C68C7A035B08}"/>
          </ac:picMkLst>
        </pc:picChg>
        <pc:picChg chg="add del mod">
          <ac:chgData name="Nikki Papenfus" userId="2a405823-0c8b-419b-afb6-8159926c2e17" providerId="ADAL" clId="{719C056A-F8FB-48E6-BF3F-96F8E5FA2C6A}" dt="2024-10-28T10:03:05.080" v="6897" actId="21"/>
          <ac:picMkLst>
            <pc:docMk/>
            <pc:sldMk cId="1135887879" sldId="553"/>
            <ac:picMk id="6" creationId="{D5F92741-A0C3-1D8F-DE57-269E63861C36}"/>
          </ac:picMkLst>
        </pc:picChg>
        <pc:picChg chg="add mod">
          <ac:chgData name="Nikki Papenfus" userId="2a405823-0c8b-419b-afb6-8159926c2e17" providerId="ADAL" clId="{719C056A-F8FB-48E6-BF3F-96F8E5FA2C6A}" dt="2024-10-28T10:03:14.347" v="6899"/>
          <ac:picMkLst>
            <pc:docMk/>
            <pc:sldMk cId="1135887879" sldId="553"/>
            <ac:picMk id="7" creationId="{4EC5A415-80F4-EE0A-C7E8-8D04CAAB9080}"/>
          </ac:picMkLst>
        </pc:picChg>
        <pc:picChg chg="add del mod">
          <ac:chgData name="Nikki Papenfus" userId="2a405823-0c8b-419b-afb6-8159926c2e17" providerId="ADAL" clId="{719C056A-F8FB-48E6-BF3F-96F8E5FA2C6A}" dt="2024-10-28T10:03:05.080" v="6897" actId="21"/>
          <ac:picMkLst>
            <pc:docMk/>
            <pc:sldMk cId="1135887879" sldId="553"/>
            <ac:picMk id="8" creationId="{446B2AFB-5473-DD1C-6044-7782CD9258B8}"/>
          </ac:picMkLst>
        </pc:picChg>
        <pc:picChg chg="add del mod">
          <ac:chgData name="Nikki Papenfus" userId="2a405823-0c8b-419b-afb6-8159926c2e17" providerId="ADAL" clId="{719C056A-F8FB-48E6-BF3F-96F8E5FA2C6A}" dt="2024-10-22T15:28:11.386" v="1458" actId="478"/>
          <ac:picMkLst>
            <pc:docMk/>
            <pc:sldMk cId="1135887879" sldId="553"/>
            <ac:picMk id="10" creationId="{7CDEF6CF-472B-FF0F-B0C5-2C6DF00E5D5A}"/>
          </ac:picMkLst>
        </pc:picChg>
        <pc:picChg chg="add del mod">
          <ac:chgData name="Nikki Papenfus" userId="2a405823-0c8b-419b-afb6-8159926c2e17" providerId="ADAL" clId="{719C056A-F8FB-48E6-BF3F-96F8E5FA2C6A}" dt="2024-10-22T15:29:56.570" v="1486" actId="478"/>
          <ac:picMkLst>
            <pc:docMk/>
            <pc:sldMk cId="1135887879" sldId="553"/>
            <ac:picMk id="12" creationId="{8BEBD245-E207-7768-1638-BD4EF3E8B2F9}"/>
          </ac:picMkLst>
        </pc:picChg>
        <pc:picChg chg="add del mod">
          <ac:chgData name="Nikki Papenfus" userId="2a405823-0c8b-419b-afb6-8159926c2e17" providerId="ADAL" clId="{719C056A-F8FB-48E6-BF3F-96F8E5FA2C6A}" dt="2024-10-28T10:03:05.080" v="6897" actId="21"/>
          <ac:picMkLst>
            <pc:docMk/>
            <pc:sldMk cId="1135887879" sldId="553"/>
            <ac:picMk id="14" creationId="{42BD7B6E-24E3-88EE-D28B-F7E43629D874}"/>
          </ac:picMkLst>
        </pc:picChg>
      </pc:sldChg>
      <pc:sldChg chg="addSp delSp modSp add mod ord">
        <pc:chgData name="Nikki Papenfus" userId="2a405823-0c8b-419b-afb6-8159926c2e17" providerId="ADAL" clId="{719C056A-F8FB-48E6-BF3F-96F8E5FA2C6A}" dt="2024-10-30T09:33:56.563" v="9715" actId="20577"/>
        <pc:sldMkLst>
          <pc:docMk/>
          <pc:sldMk cId="542722467" sldId="554"/>
        </pc:sldMkLst>
        <pc:spChg chg="del mod">
          <ac:chgData name="Nikki Papenfus" userId="2a405823-0c8b-419b-afb6-8159926c2e17" providerId="ADAL" clId="{719C056A-F8FB-48E6-BF3F-96F8E5FA2C6A}" dt="2024-10-22T09:21:19.717" v="596" actId="478"/>
          <ac:spMkLst>
            <pc:docMk/>
            <pc:sldMk cId="542722467" sldId="554"/>
            <ac:spMk id="2" creationId="{5AD6A774-C915-61BB-E418-CEF473DB984A}"/>
          </ac:spMkLst>
        </pc:spChg>
        <pc:spChg chg="add del mod">
          <ac:chgData name="Nikki Papenfus" userId="2a405823-0c8b-419b-afb6-8159926c2e17" providerId="ADAL" clId="{719C056A-F8FB-48E6-BF3F-96F8E5FA2C6A}" dt="2024-10-22T09:20:59.298" v="595" actId="478"/>
          <ac:spMkLst>
            <pc:docMk/>
            <pc:sldMk cId="542722467" sldId="554"/>
            <ac:spMk id="3" creationId="{4DB76983-C313-3068-901E-FDC1C9F8588B}"/>
          </ac:spMkLst>
        </pc:spChg>
        <pc:spChg chg="add del mod">
          <ac:chgData name="Nikki Papenfus" userId="2a405823-0c8b-419b-afb6-8159926c2e17" providerId="ADAL" clId="{719C056A-F8FB-48E6-BF3F-96F8E5FA2C6A}" dt="2024-10-22T09:21:22.122" v="597" actId="478"/>
          <ac:spMkLst>
            <pc:docMk/>
            <pc:sldMk cId="542722467" sldId="554"/>
            <ac:spMk id="4" creationId="{BA556571-C9C0-ABDD-F4C4-A37F8409B237}"/>
          </ac:spMkLst>
        </pc:spChg>
        <pc:spChg chg="add mod">
          <ac:chgData name="Nikki Papenfus" userId="2a405823-0c8b-419b-afb6-8159926c2e17" providerId="ADAL" clId="{719C056A-F8FB-48E6-BF3F-96F8E5FA2C6A}" dt="2024-10-22T15:32:33.133" v="1520" actId="20577"/>
          <ac:spMkLst>
            <pc:docMk/>
            <pc:sldMk cId="542722467" sldId="554"/>
            <ac:spMk id="5" creationId="{DBD5A67B-6C2A-A3F6-4EAB-B4BF8A6D0146}"/>
          </ac:spMkLst>
        </pc:spChg>
        <pc:spChg chg="add mod">
          <ac:chgData name="Nikki Papenfus" userId="2a405823-0c8b-419b-afb6-8159926c2e17" providerId="ADAL" clId="{719C056A-F8FB-48E6-BF3F-96F8E5FA2C6A}" dt="2024-10-30T09:33:56.563" v="9715" actId="20577"/>
          <ac:spMkLst>
            <pc:docMk/>
            <pc:sldMk cId="542722467" sldId="554"/>
            <ac:spMk id="6" creationId="{4F382373-0047-AE16-2E1C-9F9304E0462A}"/>
          </ac:spMkLst>
        </pc:spChg>
        <pc:spChg chg="add del mod">
          <ac:chgData name="Nikki Papenfus" userId="2a405823-0c8b-419b-afb6-8159926c2e17" providerId="ADAL" clId="{719C056A-F8FB-48E6-BF3F-96F8E5FA2C6A}" dt="2024-10-29T09:44:09.740" v="7713" actId="478"/>
          <ac:spMkLst>
            <pc:docMk/>
            <pc:sldMk cId="542722467" sldId="554"/>
            <ac:spMk id="12" creationId="{B9064B7C-57B1-9FFD-62D5-8B4D85216944}"/>
          </ac:spMkLst>
        </pc:spChg>
        <pc:picChg chg="add del">
          <ac:chgData name="Nikki Papenfus" userId="2a405823-0c8b-419b-afb6-8159926c2e17" providerId="ADAL" clId="{719C056A-F8FB-48E6-BF3F-96F8E5FA2C6A}" dt="2024-10-28T09:45:47.731" v="6642" actId="478"/>
          <ac:picMkLst>
            <pc:docMk/>
            <pc:sldMk cId="542722467" sldId="554"/>
            <ac:picMk id="3" creationId="{086749F5-D9CF-0740-CD04-A71B6CF9A70F}"/>
          </ac:picMkLst>
        </pc:picChg>
        <pc:picChg chg="add del mod">
          <ac:chgData name="Nikki Papenfus" userId="2a405823-0c8b-419b-afb6-8159926c2e17" providerId="ADAL" clId="{719C056A-F8FB-48E6-BF3F-96F8E5FA2C6A}" dt="2024-10-30T07:48:41.266" v="7930" actId="478"/>
          <ac:picMkLst>
            <pc:docMk/>
            <pc:sldMk cId="542722467" sldId="554"/>
            <ac:picMk id="3" creationId="{AAF3D314-BEFB-A2D0-0E9D-754F7220F33B}"/>
          </ac:picMkLst>
        </pc:picChg>
        <pc:picChg chg="add del mod modCrop">
          <ac:chgData name="Nikki Papenfus" userId="2a405823-0c8b-419b-afb6-8159926c2e17" providerId="ADAL" clId="{719C056A-F8FB-48E6-BF3F-96F8E5FA2C6A}" dt="2024-10-29T09:30:55.559" v="7600" actId="478"/>
          <ac:picMkLst>
            <pc:docMk/>
            <pc:sldMk cId="542722467" sldId="554"/>
            <ac:picMk id="7" creationId="{3D0D4AF0-1C8C-E1E1-6EE3-8F84592E69A1}"/>
          </ac:picMkLst>
        </pc:picChg>
        <pc:picChg chg="add del mod modCrop">
          <ac:chgData name="Nikki Papenfus" userId="2a405823-0c8b-419b-afb6-8159926c2e17" providerId="ADAL" clId="{719C056A-F8FB-48E6-BF3F-96F8E5FA2C6A}" dt="2024-10-29T09:33:24.232" v="7627" actId="478"/>
          <ac:picMkLst>
            <pc:docMk/>
            <pc:sldMk cId="542722467" sldId="554"/>
            <ac:picMk id="8" creationId="{B49D9A64-B665-16DA-DB88-7DAF496E87E5}"/>
          </ac:picMkLst>
        </pc:picChg>
        <pc:picChg chg="add del mod">
          <ac:chgData name="Nikki Papenfus" userId="2a405823-0c8b-419b-afb6-8159926c2e17" providerId="ADAL" clId="{719C056A-F8FB-48E6-BF3F-96F8E5FA2C6A}" dt="2024-10-28T09:47:14.249" v="6647" actId="478"/>
          <ac:picMkLst>
            <pc:docMk/>
            <pc:sldMk cId="542722467" sldId="554"/>
            <ac:picMk id="9" creationId="{1D593FF2-ED6C-AE28-CADF-C75A47E9E936}"/>
          </ac:picMkLst>
        </pc:picChg>
        <pc:picChg chg="add mod">
          <ac:chgData name="Nikki Papenfus" userId="2a405823-0c8b-419b-afb6-8159926c2e17" providerId="ADAL" clId="{719C056A-F8FB-48E6-BF3F-96F8E5FA2C6A}" dt="2024-10-29T10:10:28.164" v="7856" actId="1037"/>
          <ac:picMkLst>
            <pc:docMk/>
            <pc:sldMk cId="542722467" sldId="554"/>
            <ac:picMk id="10" creationId="{144399B6-D4C8-CC92-56BD-9BB050445731}"/>
          </ac:picMkLst>
        </pc:picChg>
        <pc:picChg chg="add mod ord modCrop">
          <ac:chgData name="Nikki Papenfus" userId="2a405823-0c8b-419b-afb6-8159926c2e17" providerId="ADAL" clId="{719C056A-F8FB-48E6-BF3F-96F8E5FA2C6A}" dt="2024-10-29T10:10:30.004" v="7860" actId="1038"/>
          <ac:picMkLst>
            <pc:docMk/>
            <pc:sldMk cId="542722467" sldId="554"/>
            <ac:picMk id="11" creationId="{86EF1D8D-73A0-5616-DF0F-E87CAF7A0A3A}"/>
          </ac:picMkLst>
        </pc:picChg>
      </pc:sldChg>
      <pc:sldChg chg="add del">
        <pc:chgData name="Nikki Papenfus" userId="2a405823-0c8b-419b-afb6-8159926c2e17" providerId="ADAL" clId="{719C056A-F8FB-48E6-BF3F-96F8E5FA2C6A}" dt="2024-10-22T15:57:57.304" v="1775" actId="47"/>
        <pc:sldMkLst>
          <pc:docMk/>
          <pc:sldMk cId="3071980310" sldId="555"/>
        </pc:sldMkLst>
      </pc:sldChg>
      <pc:sldChg chg="addSp delSp modSp add mod ord">
        <pc:chgData name="Nikki Papenfus" userId="2a405823-0c8b-419b-afb6-8159926c2e17" providerId="ADAL" clId="{719C056A-F8FB-48E6-BF3F-96F8E5FA2C6A}" dt="2024-10-28T09:58:34.542" v="6850" actId="1076"/>
        <pc:sldMkLst>
          <pc:docMk/>
          <pc:sldMk cId="1867301481" sldId="556"/>
        </pc:sldMkLst>
        <pc:spChg chg="mod">
          <ac:chgData name="Nikki Papenfus" userId="2a405823-0c8b-419b-afb6-8159926c2e17" providerId="ADAL" clId="{719C056A-F8FB-48E6-BF3F-96F8E5FA2C6A}" dt="2024-10-24T08:43:50.423" v="2219" actId="20577"/>
          <ac:spMkLst>
            <pc:docMk/>
            <pc:sldMk cId="1867301481" sldId="556"/>
            <ac:spMk id="5" creationId="{BBA73551-17F9-7F79-25B5-79C012FC90DD}"/>
          </ac:spMkLst>
        </pc:spChg>
        <pc:spChg chg="mod">
          <ac:chgData name="Nikki Papenfus" userId="2a405823-0c8b-419b-afb6-8159926c2e17" providerId="ADAL" clId="{719C056A-F8FB-48E6-BF3F-96F8E5FA2C6A}" dt="2024-10-24T08:43:46.963" v="2216" actId="20577"/>
          <ac:spMkLst>
            <pc:docMk/>
            <pc:sldMk cId="1867301481" sldId="556"/>
            <ac:spMk id="6" creationId="{901C3E31-FB19-441C-9239-0196279D60EA}"/>
          </ac:spMkLst>
        </pc:spChg>
        <pc:picChg chg="add del mod">
          <ac:chgData name="Nikki Papenfus" userId="2a405823-0c8b-419b-afb6-8159926c2e17" providerId="ADAL" clId="{719C056A-F8FB-48E6-BF3F-96F8E5FA2C6A}" dt="2024-10-22T15:57:03.859" v="1745" actId="478"/>
          <ac:picMkLst>
            <pc:docMk/>
            <pc:sldMk cId="1867301481" sldId="556"/>
            <ac:picMk id="2" creationId="{85678E5A-8671-0B9A-5ED8-F4624CA272AF}"/>
          </ac:picMkLst>
        </pc:picChg>
        <pc:picChg chg="add mod modCrop">
          <ac:chgData name="Nikki Papenfus" userId="2a405823-0c8b-419b-afb6-8159926c2e17" providerId="ADAL" clId="{719C056A-F8FB-48E6-BF3F-96F8E5FA2C6A}" dt="2024-10-28T09:58:34.542" v="6850" actId="1076"/>
          <ac:picMkLst>
            <pc:docMk/>
            <pc:sldMk cId="1867301481" sldId="556"/>
            <ac:picMk id="4" creationId="{F0C9E838-A750-48F2-4A72-606BAFDFDC03}"/>
          </ac:picMkLst>
        </pc:picChg>
      </pc:sldChg>
      <pc:sldChg chg="addSp delSp modSp add del mod modShow modNotesTx">
        <pc:chgData name="Nikki Papenfus" userId="2a405823-0c8b-419b-afb6-8159926c2e17" providerId="ADAL" clId="{719C056A-F8FB-48E6-BF3F-96F8E5FA2C6A}" dt="2024-10-30T10:24:49.509" v="10035" actId="20577"/>
        <pc:sldMkLst>
          <pc:docMk/>
          <pc:sldMk cId="440083323" sldId="557"/>
        </pc:sldMkLst>
        <pc:spChg chg="del mod">
          <ac:chgData name="Nikki Papenfus" userId="2a405823-0c8b-419b-afb6-8159926c2e17" providerId="ADAL" clId="{719C056A-F8FB-48E6-BF3F-96F8E5FA2C6A}" dt="2024-10-24T14:01:26.684" v="5295" actId="478"/>
          <ac:spMkLst>
            <pc:docMk/>
            <pc:sldMk cId="440083323" sldId="557"/>
            <ac:spMk id="2" creationId="{3D5FE597-DD5B-CD5F-C0D3-289558D183C8}"/>
          </ac:spMkLst>
        </pc:spChg>
        <pc:spChg chg="add mod">
          <ac:chgData name="Nikki Papenfus" userId="2a405823-0c8b-419b-afb6-8159926c2e17" providerId="ADAL" clId="{719C056A-F8FB-48E6-BF3F-96F8E5FA2C6A}" dt="2024-10-24T15:20:27.643" v="5529" actId="571"/>
          <ac:spMkLst>
            <pc:docMk/>
            <pc:sldMk cId="440083323" sldId="557"/>
            <ac:spMk id="2" creationId="{432A8612-7511-51E8-853C-4B804B8BFDE2}"/>
          </ac:spMkLst>
        </pc:spChg>
        <pc:spChg chg="mod">
          <ac:chgData name="Nikki Papenfus" userId="2a405823-0c8b-419b-afb6-8159926c2e17" providerId="ADAL" clId="{719C056A-F8FB-48E6-BF3F-96F8E5FA2C6A}" dt="2024-10-24T13:43:35.513" v="4675" actId="6549"/>
          <ac:spMkLst>
            <pc:docMk/>
            <pc:sldMk cId="440083323" sldId="557"/>
            <ac:spMk id="3" creationId="{2A878572-4AF3-6E81-3255-38E4FB2961EA}"/>
          </ac:spMkLst>
        </pc:spChg>
        <pc:spChg chg="add mod">
          <ac:chgData name="Nikki Papenfus" userId="2a405823-0c8b-419b-afb6-8159926c2e17" providerId="ADAL" clId="{719C056A-F8FB-48E6-BF3F-96F8E5FA2C6A}" dt="2024-10-24T15:20:27.643" v="5529" actId="571"/>
          <ac:spMkLst>
            <pc:docMk/>
            <pc:sldMk cId="440083323" sldId="557"/>
            <ac:spMk id="4" creationId="{217AEB55-F2D1-DDC0-FC97-B41861CBC5A8}"/>
          </ac:spMkLst>
        </pc:spChg>
        <pc:spChg chg="del mod">
          <ac:chgData name="Nikki Papenfus" userId="2a405823-0c8b-419b-afb6-8159926c2e17" providerId="ADAL" clId="{719C056A-F8FB-48E6-BF3F-96F8E5FA2C6A}" dt="2024-10-24T13:21:51.576" v="3869" actId="478"/>
          <ac:spMkLst>
            <pc:docMk/>
            <pc:sldMk cId="440083323" sldId="557"/>
            <ac:spMk id="5" creationId="{4AA29D80-3C2C-58BF-43CC-61C277661060}"/>
          </ac:spMkLst>
        </pc:spChg>
        <pc:spChg chg="add mod">
          <ac:chgData name="Nikki Papenfus" userId="2a405823-0c8b-419b-afb6-8159926c2e17" providerId="ADAL" clId="{719C056A-F8FB-48E6-BF3F-96F8E5FA2C6A}" dt="2024-10-24T15:20:29.453" v="5531" actId="571"/>
          <ac:spMkLst>
            <pc:docMk/>
            <pc:sldMk cId="440083323" sldId="557"/>
            <ac:spMk id="5" creationId="{6370508E-FFF1-1DDC-3182-E3145F349480}"/>
          </ac:spMkLst>
        </pc:spChg>
        <pc:spChg chg="add">
          <ac:chgData name="Nikki Papenfus" userId="2a405823-0c8b-419b-afb6-8159926c2e17" providerId="ADAL" clId="{719C056A-F8FB-48E6-BF3F-96F8E5FA2C6A}" dt="2024-10-24T13:38:50.484" v="4578"/>
          <ac:spMkLst>
            <pc:docMk/>
            <pc:sldMk cId="440083323" sldId="557"/>
            <ac:spMk id="6" creationId="{20D8020A-282B-B0C4-01CC-1E434E5F1014}"/>
          </ac:spMkLst>
        </pc:spChg>
        <pc:spChg chg="add mod">
          <ac:chgData name="Nikki Papenfus" userId="2a405823-0c8b-419b-afb6-8159926c2e17" providerId="ADAL" clId="{719C056A-F8FB-48E6-BF3F-96F8E5FA2C6A}" dt="2024-10-24T15:20:29.453" v="5531" actId="571"/>
          <ac:spMkLst>
            <pc:docMk/>
            <pc:sldMk cId="440083323" sldId="557"/>
            <ac:spMk id="6" creationId="{38C6B9CF-C67F-A77C-C0C6-E9E2E92E2DE2}"/>
          </ac:spMkLst>
        </pc:spChg>
        <pc:spChg chg="add mod">
          <ac:chgData name="Nikki Papenfus" userId="2a405823-0c8b-419b-afb6-8159926c2e17" providerId="ADAL" clId="{719C056A-F8FB-48E6-BF3F-96F8E5FA2C6A}" dt="2024-10-24T15:20:29.453" v="5531" actId="571"/>
          <ac:spMkLst>
            <pc:docMk/>
            <pc:sldMk cId="440083323" sldId="557"/>
            <ac:spMk id="7" creationId="{EE23B60A-C17A-6681-75EE-2DDAEA9D18E9}"/>
          </ac:spMkLst>
        </pc:spChg>
        <pc:spChg chg="add del mod">
          <ac:chgData name="Nikki Papenfus" userId="2a405823-0c8b-419b-afb6-8159926c2e17" providerId="ADAL" clId="{719C056A-F8FB-48E6-BF3F-96F8E5FA2C6A}" dt="2024-10-24T13:42:58.183" v="4657" actId="478"/>
          <ac:spMkLst>
            <pc:docMk/>
            <pc:sldMk cId="440083323" sldId="557"/>
            <ac:spMk id="8" creationId="{01F97CAA-E95E-A76E-FEA9-0C8E5799E2A1}"/>
          </ac:spMkLst>
        </pc:spChg>
        <pc:spChg chg="add mod">
          <ac:chgData name="Nikki Papenfus" userId="2a405823-0c8b-419b-afb6-8159926c2e17" providerId="ADAL" clId="{719C056A-F8FB-48E6-BF3F-96F8E5FA2C6A}" dt="2024-10-24T15:22:55.266" v="5599" actId="12789"/>
          <ac:spMkLst>
            <pc:docMk/>
            <pc:sldMk cId="440083323" sldId="557"/>
            <ac:spMk id="9" creationId="{600D5796-3E70-D64B-4AE9-7ABA52C48B0C}"/>
          </ac:spMkLst>
        </pc:spChg>
        <pc:spChg chg="add mod">
          <ac:chgData name="Nikki Papenfus" userId="2a405823-0c8b-419b-afb6-8159926c2e17" providerId="ADAL" clId="{719C056A-F8FB-48E6-BF3F-96F8E5FA2C6A}" dt="2024-10-30T10:22:47.120" v="9953" actId="1035"/>
          <ac:spMkLst>
            <pc:docMk/>
            <pc:sldMk cId="440083323" sldId="557"/>
            <ac:spMk id="10" creationId="{7BF483FE-E77B-3EA6-DA26-CB2E5927BB26}"/>
          </ac:spMkLst>
        </pc:spChg>
        <pc:spChg chg="add del mod">
          <ac:chgData name="Nikki Papenfus" userId="2a405823-0c8b-419b-afb6-8159926c2e17" providerId="ADAL" clId="{719C056A-F8FB-48E6-BF3F-96F8E5FA2C6A}" dt="2024-10-24T13:42:52.833" v="4655" actId="478"/>
          <ac:spMkLst>
            <pc:docMk/>
            <pc:sldMk cId="440083323" sldId="557"/>
            <ac:spMk id="11" creationId="{0C6F8AAF-AF80-3A42-108C-EC9D22B3F17F}"/>
          </ac:spMkLst>
        </pc:spChg>
        <pc:spChg chg="add del mod">
          <ac:chgData name="Nikki Papenfus" userId="2a405823-0c8b-419b-afb6-8159926c2e17" providerId="ADAL" clId="{719C056A-F8FB-48E6-BF3F-96F8E5FA2C6A}" dt="2024-10-24T13:42:52.833" v="4655" actId="478"/>
          <ac:spMkLst>
            <pc:docMk/>
            <pc:sldMk cId="440083323" sldId="557"/>
            <ac:spMk id="12" creationId="{72D8D8C4-2CB7-3235-AE6B-A44020808D62}"/>
          </ac:spMkLst>
        </pc:spChg>
        <pc:spChg chg="add mod">
          <ac:chgData name="Nikki Papenfus" userId="2a405823-0c8b-419b-afb6-8159926c2e17" providerId="ADAL" clId="{719C056A-F8FB-48E6-BF3F-96F8E5FA2C6A}" dt="2024-10-24T15:25:29.733" v="5657" actId="1035"/>
          <ac:spMkLst>
            <pc:docMk/>
            <pc:sldMk cId="440083323" sldId="557"/>
            <ac:spMk id="14" creationId="{3EA28A8B-F76B-D16E-E0B5-D83DE5E870E2}"/>
          </ac:spMkLst>
        </pc:spChg>
        <pc:spChg chg="add mod">
          <ac:chgData name="Nikki Papenfus" userId="2a405823-0c8b-419b-afb6-8159926c2e17" providerId="ADAL" clId="{719C056A-F8FB-48E6-BF3F-96F8E5FA2C6A}" dt="2024-10-24T15:25:25.160" v="5653" actId="1036"/>
          <ac:spMkLst>
            <pc:docMk/>
            <pc:sldMk cId="440083323" sldId="557"/>
            <ac:spMk id="15" creationId="{75FB860E-EC29-1C96-19C2-23C2B0580BAA}"/>
          </ac:spMkLst>
        </pc:spChg>
        <pc:spChg chg="mod">
          <ac:chgData name="Nikki Papenfus" userId="2a405823-0c8b-419b-afb6-8159926c2e17" providerId="ADAL" clId="{719C056A-F8FB-48E6-BF3F-96F8E5FA2C6A}" dt="2024-10-24T14:03:12.603" v="5315" actId="1035"/>
          <ac:spMkLst>
            <pc:docMk/>
            <pc:sldMk cId="440083323" sldId="557"/>
            <ac:spMk id="17" creationId="{D051CF34-D33B-456E-6195-56A00FDCE989}"/>
          </ac:spMkLst>
        </pc:spChg>
        <pc:spChg chg="add mod">
          <ac:chgData name="Nikki Papenfus" userId="2a405823-0c8b-419b-afb6-8159926c2e17" providerId="ADAL" clId="{719C056A-F8FB-48E6-BF3F-96F8E5FA2C6A}" dt="2024-10-24T15:22:37.217" v="5597" actId="12789"/>
          <ac:spMkLst>
            <pc:docMk/>
            <pc:sldMk cId="440083323" sldId="557"/>
            <ac:spMk id="18" creationId="{59793C63-F43E-7346-E6FF-83B12D3DA632}"/>
          </ac:spMkLst>
        </pc:spChg>
        <pc:spChg chg="add mod">
          <ac:chgData name="Nikki Papenfus" userId="2a405823-0c8b-419b-afb6-8159926c2e17" providerId="ADAL" clId="{719C056A-F8FB-48E6-BF3F-96F8E5FA2C6A}" dt="2024-10-24T15:25:18.962" v="5649" actId="1035"/>
          <ac:spMkLst>
            <pc:docMk/>
            <pc:sldMk cId="440083323" sldId="557"/>
            <ac:spMk id="19" creationId="{AFADAA0E-703C-0170-E5E1-33A9ACADD844}"/>
          </ac:spMkLst>
        </pc:spChg>
        <pc:spChg chg="del mod">
          <ac:chgData name="Nikki Papenfus" userId="2a405823-0c8b-419b-afb6-8159926c2e17" providerId="ADAL" clId="{719C056A-F8FB-48E6-BF3F-96F8E5FA2C6A}" dt="2024-10-24T13:21:09.870" v="3765" actId="478"/>
          <ac:spMkLst>
            <pc:docMk/>
            <pc:sldMk cId="440083323" sldId="557"/>
            <ac:spMk id="20" creationId="{F344105A-C5F4-8A96-D3B4-DD88CCEB9188}"/>
          </ac:spMkLst>
        </pc:spChg>
        <pc:spChg chg="add mod">
          <ac:chgData name="Nikki Papenfus" userId="2a405823-0c8b-419b-afb6-8159926c2e17" providerId="ADAL" clId="{719C056A-F8FB-48E6-BF3F-96F8E5FA2C6A}" dt="2024-10-24T15:22:37.217" v="5597" actId="12789"/>
          <ac:spMkLst>
            <pc:docMk/>
            <pc:sldMk cId="440083323" sldId="557"/>
            <ac:spMk id="22" creationId="{7B0348C1-0181-EFE3-2C78-218FAEE9F52A}"/>
          </ac:spMkLst>
        </pc:spChg>
        <pc:spChg chg="add mod">
          <ac:chgData name="Nikki Papenfus" userId="2a405823-0c8b-419b-afb6-8159926c2e17" providerId="ADAL" clId="{719C056A-F8FB-48E6-BF3F-96F8E5FA2C6A}" dt="2024-10-30T10:23:19.002" v="9955" actId="1035"/>
          <ac:spMkLst>
            <pc:docMk/>
            <pc:sldMk cId="440083323" sldId="557"/>
            <ac:spMk id="23" creationId="{67E98ADF-F57D-0A9A-0675-419E41BF02E1}"/>
          </ac:spMkLst>
        </pc:spChg>
        <pc:spChg chg="add mod">
          <ac:chgData name="Nikki Papenfus" userId="2a405823-0c8b-419b-afb6-8159926c2e17" providerId="ADAL" clId="{719C056A-F8FB-48E6-BF3F-96F8E5FA2C6A}" dt="2024-10-24T15:22:55.266" v="5599" actId="12789"/>
          <ac:spMkLst>
            <pc:docMk/>
            <pc:sldMk cId="440083323" sldId="557"/>
            <ac:spMk id="25" creationId="{A5C88295-F55B-3887-5BDE-B3C703A424EA}"/>
          </ac:spMkLst>
        </pc:spChg>
        <pc:spChg chg="add mod">
          <ac:chgData name="Nikki Papenfus" userId="2a405823-0c8b-419b-afb6-8159926c2e17" providerId="ADAL" clId="{719C056A-F8FB-48E6-BF3F-96F8E5FA2C6A}" dt="2024-10-28T14:12:47.360" v="7277" actId="14100"/>
          <ac:spMkLst>
            <pc:docMk/>
            <pc:sldMk cId="440083323" sldId="557"/>
            <ac:spMk id="26" creationId="{ADD09063-1879-CBCF-2BE9-290D9FC14BC4}"/>
          </ac:spMkLst>
        </pc:spChg>
        <pc:spChg chg="add mod">
          <ac:chgData name="Nikki Papenfus" userId="2a405823-0c8b-419b-afb6-8159926c2e17" providerId="ADAL" clId="{719C056A-F8FB-48E6-BF3F-96F8E5FA2C6A}" dt="2024-10-24T15:22:37.217" v="5597" actId="12789"/>
          <ac:spMkLst>
            <pc:docMk/>
            <pc:sldMk cId="440083323" sldId="557"/>
            <ac:spMk id="28" creationId="{ACF35721-3AAA-5CA0-DA6B-B13EA6AE3BDC}"/>
          </ac:spMkLst>
        </pc:spChg>
        <pc:spChg chg="add mod">
          <ac:chgData name="Nikki Papenfus" userId="2a405823-0c8b-419b-afb6-8159926c2e17" providerId="ADAL" clId="{719C056A-F8FB-48E6-BF3F-96F8E5FA2C6A}" dt="2024-10-24T15:25:18.962" v="5649" actId="1035"/>
          <ac:spMkLst>
            <pc:docMk/>
            <pc:sldMk cId="440083323" sldId="557"/>
            <ac:spMk id="29" creationId="{89FAE29D-2BBC-4CBF-70BE-212AECCEF84A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30" creationId="{DE364E23-C162-9387-5548-583388DAFD4E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32" creationId="{BE99C625-0E37-2008-5009-035BD90AF039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34" creationId="{A152159A-43DE-2E64-6DAA-AE909D684AD6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36" creationId="{384F0BC4-157A-2B42-CA2F-0FF3B8975A47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38" creationId="{C36A3B97-281A-D524-6C1C-ECF20D1533C9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40" creationId="{53A9287C-21D7-440B-8286-8BF35C4D67FD}"/>
          </ac:spMkLst>
        </pc:spChg>
        <pc:spChg chg="add mod">
          <ac:chgData name="Nikki Papenfus" userId="2a405823-0c8b-419b-afb6-8159926c2e17" providerId="ADAL" clId="{719C056A-F8FB-48E6-BF3F-96F8E5FA2C6A}" dt="2024-10-24T14:09:05.623" v="5420"/>
          <ac:spMkLst>
            <pc:docMk/>
            <pc:sldMk cId="440083323" sldId="557"/>
            <ac:spMk id="42" creationId="{1A39F66A-5A27-CD52-20C0-B403854640C5}"/>
          </ac:spMkLst>
        </pc:spChg>
        <pc:spChg chg="del mod">
          <ac:chgData name="Nikki Papenfus" userId="2a405823-0c8b-419b-afb6-8159926c2e17" providerId="ADAL" clId="{719C056A-F8FB-48E6-BF3F-96F8E5FA2C6A}" dt="2024-10-24T13:48:38.565" v="4911" actId="478"/>
          <ac:spMkLst>
            <pc:docMk/>
            <pc:sldMk cId="440083323" sldId="557"/>
            <ac:spMk id="49" creationId="{58159035-D737-15CA-5294-4A01284B722D}"/>
          </ac:spMkLst>
        </pc:spChg>
        <pc:spChg chg="del mod">
          <ac:chgData name="Nikki Papenfus" userId="2a405823-0c8b-419b-afb6-8159926c2e17" providerId="ADAL" clId="{719C056A-F8FB-48E6-BF3F-96F8E5FA2C6A}" dt="2024-10-24T13:48:34.937" v="4910" actId="478"/>
          <ac:spMkLst>
            <pc:docMk/>
            <pc:sldMk cId="440083323" sldId="557"/>
            <ac:spMk id="51" creationId="{B1A30CCD-C701-338A-36BE-602B4FC5F613}"/>
          </ac:spMkLst>
        </pc:spChg>
        <pc:spChg chg="del mod">
          <ac:chgData name="Nikki Papenfus" userId="2a405823-0c8b-419b-afb6-8159926c2e17" providerId="ADAL" clId="{719C056A-F8FB-48E6-BF3F-96F8E5FA2C6A}" dt="2024-10-24T13:48:33.367" v="4909" actId="478"/>
          <ac:spMkLst>
            <pc:docMk/>
            <pc:sldMk cId="440083323" sldId="557"/>
            <ac:spMk id="53" creationId="{5BE43EB7-3E61-EA73-929F-F3D59DBA8F6A}"/>
          </ac:spMkLst>
        </pc:spChg>
        <pc:spChg chg="del mod">
          <ac:chgData name="Nikki Papenfus" userId="2a405823-0c8b-419b-afb6-8159926c2e17" providerId="ADAL" clId="{719C056A-F8FB-48E6-BF3F-96F8E5FA2C6A}" dt="2024-10-24T13:48:41.253" v="4912" actId="478"/>
          <ac:spMkLst>
            <pc:docMk/>
            <pc:sldMk cId="440083323" sldId="557"/>
            <ac:spMk id="55" creationId="{89065ACB-76DD-6C1C-16E2-10ABF4BE2262}"/>
          </ac:spMkLst>
        </pc:spChg>
        <pc:spChg chg="del mod">
          <ac:chgData name="Nikki Papenfus" userId="2a405823-0c8b-419b-afb6-8159926c2e17" providerId="ADAL" clId="{719C056A-F8FB-48E6-BF3F-96F8E5FA2C6A}" dt="2024-10-24T13:48:41.253" v="4912" actId="478"/>
          <ac:spMkLst>
            <pc:docMk/>
            <pc:sldMk cId="440083323" sldId="557"/>
            <ac:spMk id="57" creationId="{CFCBC2C6-3C72-12C2-7060-E7A50E1530F0}"/>
          </ac:spMkLst>
        </pc:spChg>
        <pc:spChg chg="del mod">
          <ac:chgData name="Nikki Papenfus" userId="2a405823-0c8b-419b-afb6-8159926c2e17" providerId="ADAL" clId="{719C056A-F8FB-48E6-BF3F-96F8E5FA2C6A}" dt="2024-10-24T13:48:41.253" v="4912" actId="478"/>
          <ac:spMkLst>
            <pc:docMk/>
            <pc:sldMk cId="440083323" sldId="557"/>
            <ac:spMk id="59" creationId="{DB02B607-679E-78AD-07D0-B0207EF9FC10}"/>
          </ac:spMkLst>
        </pc:spChg>
        <pc:picChg chg="del">
          <ac:chgData name="Nikki Papenfus" userId="2a405823-0c8b-419b-afb6-8159926c2e17" providerId="ADAL" clId="{719C056A-F8FB-48E6-BF3F-96F8E5FA2C6A}" dt="2024-10-24T13:12:18.526" v="2380" actId="478"/>
          <ac:picMkLst>
            <pc:docMk/>
            <pc:sldMk cId="440083323" sldId="557"/>
            <ac:picMk id="4" creationId="{4F2F5C3A-8AEC-9941-18FB-29D0162C2CF4}"/>
          </ac:picMkLst>
        </pc:picChg>
        <pc:picChg chg="del mod">
          <ac:chgData name="Nikki Papenfus" userId="2a405823-0c8b-419b-afb6-8159926c2e17" providerId="ADAL" clId="{719C056A-F8FB-48E6-BF3F-96F8E5FA2C6A}" dt="2024-10-24T13:17:08.519" v="3085" actId="478"/>
          <ac:picMkLst>
            <pc:docMk/>
            <pc:sldMk cId="440083323" sldId="557"/>
            <ac:picMk id="7" creationId="{64924BB1-5F1E-4B57-7575-A1B8A60D99F0}"/>
          </ac:picMkLst>
        </pc:picChg>
        <pc:picChg chg="add mod">
          <ac:chgData name="Nikki Papenfus" userId="2a405823-0c8b-419b-afb6-8159926c2e17" providerId="ADAL" clId="{719C056A-F8FB-48E6-BF3F-96F8E5FA2C6A}" dt="2024-10-24T14:03:12.603" v="5315" actId="1035"/>
          <ac:picMkLst>
            <pc:docMk/>
            <pc:sldMk cId="440083323" sldId="557"/>
            <ac:picMk id="13" creationId="{80797C99-9B35-CF97-92C3-277DDD83FC1A}"/>
          </ac:picMkLst>
        </pc:picChg>
        <pc:picChg chg="add mod">
          <ac:chgData name="Nikki Papenfus" userId="2a405823-0c8b-419b-afb6-8159926c2e17" providerId="ADAL" clId="{719C056A-F8FB-48E6-BF3F-96F8E5FA2C6A}" dt="2024-10-28T14:13:08.699" v="7280" actId="1076"/>
          <ac:picMkLst>
            <pc:docMk/>
            <pc:sldMk cId="440083323" sldId="557"/>
            <ac:picMk id="16" creationId="{7DF9B2E1-EE46-9484-7525-5523F6310D4A}"/>
          </ac:picMkLst>
        </pc:picChg>
        <pc:picChg chg="add mod">
          <ac:chgData name="Nikki Papenfus" userId="2a405823-0c8b-419b-afb6-8159926c2e17" providerId="ADAL" clId="{719C056A-F8FB-48E6-BF3F-96F8E5FA2C6A}" dt="2024-10-24T14:03:12.603" v="5315" actId="1035"/>
          <ac:picMkLst>
            <pc:docMk/>
            <pc:sldMk cId="440083323" sldId="557"/>
            <ac:picMk id="21" creationId="{9CA527B3-A556-DCF7-3818-70FE18C5DCDF}"/>
          </ac:picMkLst>
        </pc:picChg>
        <pc:picChg chg="add mod">
          <ac:chgData name="Nikki Papenfus" userId="2a405823-0c8b-419b-afb6-8159926c2e17" providerId="ADAL" clId="{719C056A-F8FB-48E6-BF3F-96F8E5FA2C6A}" dt="2024-10-24T14:03:12.603" v="5315" actId="1035"/>
          <ac:picMkLst>
            <pc:docMk/>
            <pc:sldMk cId="440083323" sldId="557"/>
            <ac:picMk id="24" creationId="{04A8781E-D08C-2D84-E8B0-8923AFE94BE1}"/>
          </ac:picMkLst>
        </pc:picChg>
        <pc:picChg chg="add mod">
          <ac:chgData name="Nikki Papenfus" userId="2a405823-0c8b-419b-afb6-8159926c2e17" providerId="ADAL" clId="{719C056A-F8FB-48E6-BF3F-96F8E5FA2C6A}" dt="2024-10-24T14:03:12.603" v="5315" actId="1035"/>
          <ac:picMkLst>
            <pc:docMk/>
            <pc:sldMk cId="440083323" sldId="557"/>
            <ac:picMk id="27" creationId="{F06542D2-DA82-F544-FEA7-4FF9955F7259}"/>
          </ac:picMkLst>
        </pc:picChg>
        <pc:picChg chg="add mod">
          <ac:chgData name="Nikki Papenfus" userId="2a405823-0c8b-419b-afb6-8159926c2e17" providerId="ADAL" clId="{719C056A-F8FB-48E6-BF3F-96F8E5FA2C6A}" dt="2024-10-24T14:09:05.623" v="5420"/>
          <ac:picMkLst>
            <pc:docMk/>
            <pc:sldMk cId="440083323" sldId="557"/>
            <ac:picMk id="31" creationId="{CB7D8936-C4F9-315D-8661-3616262F4149}"/>
          </ac:picMkLst>
        </pc:picChg>
        <pc:picChg chg="add mod">
          <ac:chgData name="Nikki Papenfus" userId="2a405823-0c8b-419b-afb6-8159926c2e17" providerId="ADAL" clId="{719C056A-F8FB-48E6-BF3F-96F8E5FA2C6A}" dt="2024-10-24T14:09:05.623" v="5420"/>
          <ac:picMkLst>
            <pc:docMk/>
            <pc:sldMk cId="440083323" sldId="557"/>
            <ac:picMk id="33" creationId="{C69089F1-0B87-D852-704C-4EAE4A339CDC}"/>
          </ac:picMkLst>
        </pc:picChg>
        <pc:picChg chg="add mod">
          <ac:chgData name="Nikki Papenfus" userId="2a405823-0c8b-419b-afb6-8159926c2e17" providerId="ADAL" clId="{719C056A-F8FB-48E6-BF3F-96F8E5FA2C6A}" dt="2024-10-24T14:09:05.623" v="5420"/>
          <ac:picMkLst>
            <pc:docMk/>
            <pc:sldMk cId="440083323" sldId="557"/>
            <ac:picMk id="35" creationId="{F1E3A27B-A89C-5512-F791-D29B7267D7D4}"/>
          </ac:picMkLst>
        </pc:picChg>
        <pc:picChg chg="add mod">
          <ac:chgData name="Nikki Papenfus" userId="2a405823-0c8b-419b-afb6-8159926c2e17" providerId="ADAL" clId="{719C056A-F8FB-48E6-BF3F-96F8E5FA2C6A}" dt="2024-10-24T14:09:05.623" v="5420"/>
          <ac:picMkLst>
            <pc:docMk/>
            <pc:sldMk cId="440083323" sldId="557"/>
            <ac:picMk id="37" creationId="{9DD69E83-3A63-BF4F-E640-EF929736B33C}"/>
          </ac:picMkLst>
        </pc:picChg>
        <pc:picChg chg="add mod">
          <ac:chgData name="Nikki Papenfus" userId="2a405823-0c8b-419b-afb6-8159926c2e17" providerId="ADAL" clId="{719C056A-F8FB-48E6-BF3F-96F8E5FA2C6A}" dt="2024-10-24T14:09:05.623" v="5420"/>
          <ac:picMkLst>
            <pc:docMk/>
            <pc:sldMk cId="440083323" sldId="557"/>
            <ac:picMk id="39" creationId="{5237B4A3-A9B2-0DCB-A7AA-4583DFA29CBE}"/>
          </ac:picMkLst>
        </pc:picChg>
        <pc:picChg chg="add mod">
          <ac:chgData name="Nikki Papenfus" userId="2a405823-0c8b-419b-afb6-8159926c2e17" providerId="ADAL" clId="{719C056A-F8FB-48E6-BF3F-96F8E5FA2C6A}" dt="2024-10-24T14:09:05.623" v="5420"/>
          <ac:picMkLst>
            <pc:docMk/>
            <pc:sldMk cId="440083323" sldId="557"/>
            <ac:picMk id="41" creationId="{88B18F41-D078-7461-20E0-4A1D90CE2EF8}"/>
          </ac:picMkLst>
        </pc:picChg>
        <pc:picChg chg="del mod">
          <ac:chgData name="Nikki Papenfus" userId="2a405823-0c8b-419b-afb6-8159926c2e17" providerId="ADAL" clId="{719C056A-F8FB-48E6-BF3F-96F8E5FA2C6A}" dt="2024-10-24T13:48:38.565" v="4911" actId="478"/>
          <ac:picMkLst>
            <pc:docMk/>
            <pc:sldMk cId="440083323" sldId="557"/>
            <ac:picMk id="46" creationId="{0F796386-CFCA-723B-579E-70922A84A17B}"/>
          </ac:picMkLst>
        </pc:picChg>
        <pc:picChg chg="del mod">
          <ac:chgData name="Nikki Papenfus" userId="2a405823-0c8b-419b-afb6-8159926c2e17" providerId="ADAL" clId="{719C056A-F8FB-48E6-BF3F-96F8E5FA2C6A}" dt="2024-10-24T13:48:28.152" v="4908" actId="478"/>
          <ac:picMkLst>
            <pc:docMk/>
            <pc:sldMk cId="440083323" sldId="557"/>
            <ac:picMk id="50" creationId="{0328480B-D7EE-5A78-3914-782B24A843CB}"/>
          </ac:picMkLst>
        </pc:picChg>
        <pc:picChg chg="del mod">
          <ac:chgData name="Nikki Papenfus" userId="2a405823-0c8b-419b-afb6-8159926c2e17" providerId="ADAL" clId="{719C056A-F8FB-48E6-BF3F-96F8E5FA2C6A}" dt="2024-10-24T13:48:33.367" v="4909" actId="478"/>
          <ac:picMkLst>
            <pc:docMk/>
            <pc:sldMk cId="440083323" sldId="557"/>
            <ac:picMk id="52" creationId="{67D049AD-33B3-F193-9200-7C8D1809D28A}"/>
          </ac:picMkLst>
        </pc:picChg>
        <pc:picChg chg="del mod">
          <ac:chgData name="Nikki Papenfus" userId="2a405823-0c8b-419b-afb6-8159926c2e17" providerId="ADAL" clId="{719C056A-F8FB-48E6-BF3F-96F8E5FA2C6A}" dt="2024-10-24T13:48:41.253" v="4912" actId="478"/>
          <ac:picMkLst>
            <pc:docMk/>
            <pc:sldMk cId="440083323" sldId="557"/>
            <ac:picMk id="54" creationId="{FF65DC63-8161-6E95-3666-1A90686F305D}"/>
          </ac:picMkLst>
        </pc:picChg>
        <pc:picChg chg="del mod">
          <ac:chgData name="Nikki Papenfus" userId="2a405823-0c8b-419b-afb6-8159926c2e17" providerId="ADAL" clId="{719C056A-F8FB-48E6-BF3F-96F8E5FA2C6A}" dt="2024-10-24T13:48:41.253" v="4912" actId="478"/>
          <ac:picMkLst>
            <pc:docMk/>
            <pc:sldMk cId="440083323" sldId="557"/>
            <ac:picMk id="56" creationId="{4152F4FC-4444-1341-44A1-4E9001EDC5A0}"/>
          </ac:picMkLst>
        </pc:picChg>
        <pc:picChg chg="del mod">
          <ac:chgData name="Nikki Papenfus" userId="2a405823-0c8b-419b-afb6-8159926c2e17" providerId="ADAL" clId="{719C056A-F8FB-48E6-BF3F-96F8E5FA2C6A}" dt="2024-10-24T13:48:41.253" v="4912" actId="478"/>
          <ac:picMkLst>
            <pc:docMk/>
            <pc:sldMk cId="440083323" sldId="557"/>
            <ac:picMk id="58" creationId="{E69B8CBD-5E17-7DBB-A9B9-A6724ECD925D}"/>
          </ac:picMkLst>
        </pc:picChg>
        <pc:picChg chg="add">
          <ac:chgData name="Nikki Papenfus" userId="2a405823-0c8b-419b-afb6-8159926c2e17" providerId="ADAL" clId="{719C056A-F8FB-48E6-BF3F-96F8E5FA2C6A}" dt="2024-10-24T13:38:50.484" v="4578"/>
          <ac:picMkLst>
            <pc:docMk/>
            <pc:sldMk cId="440083323" sldId="557"/>
            <ac:picMk id="1026" creationId="{CC1D3683-E9B4-BF8B-1F37-CC80B28674E4}"/>
          </ac:picMkLst>
        </pc:picChg>
        <pc:picChg chg="add">
          <ac:chgData name="Nikki Papenfus" userId="2a405823-0c8b-419b-afb6-8159926c2e17" providerId="ADAL" clId="{719C056A-F8FB-48E6-BF3F-96F8E5FA2C6A}" dt="2024-10-24T13:38:50.484" v="4578"/>
          <ac:picMkLst>
            <pc:docMk/>
            <pc:sldMk cId="440083323" sldId="557"/>
            <ac:picMk id="1027" creationId="{07EF9E20-1E4F-5148-BE7A-53D96650C198}"/>
          </ac:picMkLst>
        </pc:picChg>
        <pc:picChg chg="add">
          <ac:chgData name="Nikki Papenfus" userId="2a405823-0c8b-419b-afb6-8159926c2e17" providerId="ADAL" clId="{719C056A-F8FB-48E6-BF3F-96F8E5FA2C6A}" dt="2024-10-24T13:38:50.484" v="4578"/>
          <ac:picMkLst>
            <pc:docMk/>
            <pc:sldMk cId="440083323" sldId="557"/>
            <ac:picMk id="1028" creationId="{456AE430-76EA-989C-701B-E84DF4504022}"/>
          </ac:picMkLst>
        </pc:picChg>
        <pc:picChg chg="add del mod">
          <ac:chgData name="Nikki Papenfus" userId="2a405823-0c8b-419b-afb6-8159926c2e17" providerId="ADAL" clId="{719C056A-F8FB-48E6-BF3F-96F8E5FA2C6A}" dt="2024-10-24T13:43:08.619" v="4658" actId="478"/>
          <ac:picMkLst>
            <pc:docMk/>
            <pc:sldMk cId="440083323" sldId="557"/>
            <ac:picMk id="1031" creationId="{5967EDC9-824A-4217-7D67-C47B5FEC102D}"/>
          </ac:picMkLst>
        </pc:picChg>
        <pc:picChg chg="add del mod">
          <ac:chgData name="Nikki Papenfus" userId="2a405823-0c8b-419b-afb6-8159926c2e17" providerId="ADAL" clId="{719C056A-F8FB-48E6-BF3F-96F8E5FA2C6A}" dt="2024-10-24T13:39:58.740" v="4582" actId="478"/>
          <ac:picMkLst>
            <pc:docMk/>
            <pc:sldMk cId="440083323" sldId="557"/>
            <ac:picMk id="1032" creationId="{63FB4319-951D-31AC-3821-D24BDD0A578E}"/>
          </ac:picMkLst>
        </pc:picChg>
        <pc:picChg chg="add mod">
          <ac:chgData name="Nikki Papenfus" userId="2a405823-0c8b-419b-afb6-8159926c2e17" providerId="ADAL" clId="{719C056A-F8FB-48E6-BF3F-96F8E5FA2C6A}" dt="2024-10-24T14:03:12.603" v="5315" actId="1035"/>
          <ac:picMkLst>
            <pc:docMk/>
            <pc:sldMk cId="440083323" sldId="557"/>
            <ac:picMk id="1034" creationId="{CA6E6B02-A244-230D-A0F2-378D2DCFBB5B}"/>
          </ac:picMkLst>
        </pc:picChg>
      </pc:sldChg>
      <pc:sldChg chg="modSp add mod">
        <pc:chgData name="Nikki Papenfus" userId="2a405823-0c8b-419b-afb6-8159926c2e17" providerId="ADAL" clId="{719C056A-F8FB-48E6-BF3F-96F8E5FA2C6A}" dt="2024-10-30T10:27:25.694" v="10036" actId="6549"/>
        <pc:sldMkLst>
          <pc:docMk/>
          <pc:sldMk cId="1715377870" sldId="558"/>
        </pc:sldMkLst>
        <pc:spChg chg="mod">
          <ac:chgData name="Nikki Papenfus" userId="2a405823-0c8b-419b-afb6-8159926c2e17" providerId="ADAL" clId="{719C056A-F8FB-48E6-BF3F-96F8E5FA2C6A}" dt="2024-10-24T15:35:33.052" v="5753" actId="14100"/>
          <ac:spMkLst>
            <pc:docMk/>
            <pc:sldMk cId="1715377870" sldId="558"/>
            <ac:spMk id="3" creationId="{59152730-2485-4DCF-86AE-E6BC378CEEFB}"/>
          </ac:spMkLst>
        </pc:spChg>
        <pc:spChg chg="mod">
          <ac:chgData name="Nikki Papenfus" userId="2a405823-0c8b-419b-afb6-8159926c2e17" providerId="ADAL" clId="{719C056A-F8FB-48E6-BF3F-96F8E5FA2C6A}" dt="2024-10-24T15:35:39.176" v="5755" actId="14100"/>
          <ac:spMkLst>
            <pc:docMk/>
            <pc:sldMk cId="1715377870" sldId="558"/>
            <ac:spMk id="13" creationId="{67AC5D8A-03D4-EDD2-516B-DBF0192B3D49}"/>
          </ac:spMkLst>
        </pc:spChg>
        <pc:spChg chg="mod">
          <ac:chgData name="Nikki Papenfus" userId="2a405823-0c8b-419b-afb6-8159926c2e17" providerId="ADAL" clId="{719C056A-F8FB-48E6-BF3F-96F8E5FA2C6A}" dt="2024-10-30T10:27:25.694" v="10036" actId="6549"/>
          <ac:spMkLst>
            <pc:docMk/>
            <pc:sldMk cId="1715377870" sldId="558"/>
            <ac:spMk id="14" creationId="{7FF683E8-B5F1-9A74-C20E-6DCED45ECB26}"/>
          </ac:spMkLst>
        </pc:spChg>
      </pc:sldChg>
      <pc:sldChg chg="addSp delSp modSp add del mod ord">
        <pc:chgData name="Nikki Papenfus" userId="2a405823-0c8b-419b-afb6-8159926c2e17" providerId="ADAL" clId="{719C056A-F8FB-48E6-BF3F-96F8E5FA2C6A}" dt="2024-10-24T13:32:30.217" v="4470" actId="47"/>
        <pc:sldMkLst>
          <pc:docMk/>
          <pc:sldMk cId="3643297017" sldId="558"/>
        </pc:sldMkLst>
        <pc:spChg chg="del">
          <ac:chgData name="Nikki Papenfus" userId="2a405823-0c8b-419b-afb6-8159926c2e17" providerId="ADAL" clId="{719C056A-F8FB-48E6-BF3F-96F8E5FA2C6A}" dt="2024-10-24T13:32:15.255" v="4467" actId="478"/>
          <ac:spMkLst>
            <pc:docMk/>
            <pc:sldMk cId="3643297017" sldId="558"/>
            <ac:spMk id="3" creationId="{60CA0B5D-EE30-DE5D-D580-BD4DC7EAD430}"/>
          </ac:spMkLst>
        </pc:spChg>
        <pc:spChg chg="add mod">
          <ac:chgData name="Nikki Papenfus" userId="2a405823-0c8b-419b-afb6-8159926c2e17" providerId="ADAL" clId="{719C056A-F8FB-48E6-BF3F-96F8E5FA2C6A}" dt="2024-10-24T13:32:19.205" v="4468"/>
          <ac:spMkLst>
            <pc:docMk/>
            <pc:sldMk cId="3643297017" sldId="558"/>
            <ac:spMk id="4" creationId="{BC89CA8F-2B3B-7CA0-90A9-E3B83CA199A4}"/>
          </ac:spMkLst>
        </pc:spChg>
        <pc:spChg chg="del">
          <ac:chgData name="Nikki Papenfus" userId="2a405823-0c8b-419b-afb6-8159926c2e17" providerId="ADAL" clId="{719C056A-F8FB-48E6-BF3F-96F8E5FA2C6A}" dt="2024-10-24T13:32:23.897" v="4469" actId="478"/>
          <ac:spMkLst>
            <pc:docMk/>
            <pc:sldMk cId="3643297017" sldId="558"/>
            <ac:spMk id="9" creationId="{A7FAF1BF-2EC7-812E-4C8F-2F8FE94CC0DF}"/>
          </ac:spMkLst>
        </pc:spChg>
        <pc:spChg chg="del">
          <ac:chgData name="Nikki Papenfus" userId="2a405823-0c8b-419b-afb6-8159926c2e17" providerId="ADAL" clId="{719C056A-F8FB-48E6-BF3F-96F8E5FA2C6A}" dt="2024-10-24T13:32:15.255" v="4467" actId="478"/>
          <ac:spMkLst>
            <pc:docMk/>
            <pc:sldMk cId="3643297017" sldId="558"/>
            <ac:spMk id="12" creationId="{67CD6259-DC42-F221-6C3E-34BB8D46D1D2}"/>
          </ac:spMkLst>
        </pc:spChg>
        <pc:spChg chg="del">
          <ac:chgData name="Nikki Papenfus" userId="2a405823-0c8b-419b-afb6-8159926c2e17" providerId="ADAL" clId="{719C056A-F8FB-48E6-BF3F-96F8E5FA2C6A}" dt="2024-10-24T13:32:15.255" v="4467" actId="478"/>
          <ac:spMkLst>
            <pc:docMk/>
            <pc:sldMk cId="3643297017" sldId="558"/>
            <ac:spMk id="13" creationId="{BCBFDF2A-BD04-EDEB-8DAC-210F3237BFE5}"/>
          </ac:spMkLst>
        </pc:spChg>
        <pc:spChg chg="del">
          <ac:chgData name="Nikki Papenfus" userId="2a405823-0c8b-419b-afb6-8159926c2e17" providerId="ADAL" clId="{719C056A-F8FB-48E6-BF3F-96F8E5FA2C6A}" dt="2024-10-24T13:32:15.255" v="4467" actId="478"/>
          <ac:spMkLst>
            <pc:docMk/>
            <pc:sldMk cId="3643297017" sldId="558"/>
            <ac:spMk id="14" creationId="{9EB4AC5E-D589-32F7-FD76-C3CCDFD84F45}"/>
          </ac:spMkLst>
        </pc:spChg>
        <pc:picChg chg="del">
          <ac:chgData name="Nikki Papenfus" userId="2a405823-0c8b-419b-afb6-8159926c2e17" providerId="ADAL" clId="{719C056A-F8FB-48E6-BF3F-96F8E5FA2C6A}" dt="2024-10-24T13:32:15.255" v="4467" actId="478"/>
          <ac:picMkLst>
            <pc:docMk/>
            <pc:sldMk cId="3643297017" sldId="558"/>
            <ac:picMk id="6" creationId="{74E097C0-850F-1896-F2C6-0F8341B70C86}"/>
          </ac:picMkLst>
        </pc:picChg>
        <pc:picChg chg="del">
          <ac:chgData name="Nikki Papenfus" userId="2a405823-0c8b-419b-afb6-8159926c2e17" providerId="ADAL" clId="{719C056A-F8FB-48E6-BF3F-96F8E5FA2C6A}" dt="2024-10-24T13:32:15.255" v="4467" actId="478"/>
          <ac:picMkLst>
            <pc:docMk/>
            <pc:sldMk cId="3643297017" sldId="558"/>
            <ac:picMk id="8" creationId="{216A1EB7-7783-5377-23BA-B27E27E50FDC}"/>
          </ac:picMkLst>
        </pc:picChg>
      </pc:sldChg>
      <pc:sldChg chg="addSp delSp modSp add mod ord">
        <pc:chgData name="Nikki Papenfus" userId="2a405823-0c8b-419b-afb6-8159926c2e17" providerId="ADAL" clId="{719C056A-F8FB-48E6-BF3F-96F8E5FA2C6A}" dt="2024-10-28T10:03:06.358" v="6898"/>
        <pc:sldMkLst>
          <pc:docMk/>
          <pc:sldMk cId="1519646951" sldId="559"/>
        </pc:sldMkLst>
        <pc:spChg chg="mod">
          <ac:chgData name="Nikki Papenfus" userId="2a405823-0c8b-419b-afb6-8159926c2e17" providerId="ADAL" clId="{719C056A-F8FB-48E6-BF3F-96F8E5FA2C6A}" dt="2024-10-28T10:02:58.301" v="6895"/>
          <ac:spMkLst>
            <pc:docMk/>
            <pc:sldMk cId="1519646951" sldId="559"/>
            <ac:spMk id="2" creationId="{637CCCDC-595B-EBC3-3992-858842F9D6C2}"/>
          </ac:spMkLst>
        </pc:spChg>
        <pc:spChg chg="del">
          <ac:chgData name="Nikki Papenfus" userId="2a405823-0c8b-419b-afb6-8159926c2e17" providerId="ADAL" clId="{719C056A-F8FB-48E6-BF3F-96F8E5FA2C6A}" dt="2024-10-28T10:03:01.086" v="6896" actId="478"/>
          <ac:spMkLst>
            <pc:docMk/>
            <pc:sldMk cId="1519646951" sldId="559"/>
            <ac:spMk id="5" creationId="{69F8928C-2D00-DB5F-C4A0-B114A2D8D1F8}"/>
          </ac:spMkLst>
        </pc:spChg>
        <pc:spChg chg="add mod">
          <ac:chgData name="Nikki Papenfus" userId="2a405823-0c8b-419b-afb6-8159926c2e17" providerId="ADAL" clId="{719C056A-F8FB-48E6-BF3F-96F8E5FA2C6A}" dt="2024-10-28T10:02:47.378" v="6894"/>
          <ac:spMkLst>
            <pc:docMk/>
            <pc:sldMk cId="1519646951" sldId="559"/>
            <ac:spMk id="9" creationId="{85639763-9D87-AD22-7BDD-6A7D820FF274}"/>
          </ac:spMkLst>
        </pc:spChg>
        <pc:picChg chg="add mod">
          <ac:chgData name="Nikki Papenfus" userId="2a405823-0c8b-419b-afb6-8159926c2e17" providerId="ADAL" clId="{719C056A-F8FB-48E6-BF3F-96F8E5FA2C6A}" dt="2024-10-28T10:02:47.378" v="6894"/>
          <ac:picMkLst>
            <pc:docMk/>
            <pc:sldMk cId="1519646951" sldId="559"/>
            <ac:picMk id="3" creationId="{01CE5705-89F3-A14C-D9BB-AAD0ECA8FD6A}"/>
          </ac:picMkLst>
        </pc:picChg>
        <pc:picChg chg="add mod">
          <ac:chgData name="Nikki Papenfus" userId="2a405823-0c8b-419b-afb6-8159926c2e17" providerId="ADAL" clId="{719C056A-F8FB-48E6-BF3F-96F8E5FA2C6A}" dt="2024-10-28T10:02:47.378" v="6894"/>
          <ac:picMkLst>
            <pc:docMk/>
            <pc:sldMk cId="1519646951" sldId="559"/>
            <ac:picMk id="4" creationId="{E6E95361-6C62-EB81-C3EC-F36908FEDE4A}"/>
          </ac:picMkLst>
        </pc:picChg>
        <pc:picChg chg="del">
          <ac:chgData name="Nikki Papenfus" userId="2a405823-0c8b-419b-afb6-8159926c2e17" providerId="ADAL" clId="{719C056A-F8FB-48E6-BF3F-96F8E5FA2C6A}" dt="2024-10-28T10:02:38.758" v="6891" actId="478"/>
          <ac:picMkLst>
            <pc:docMk/>
            <pc:sldMk cId="1519646951" sldId="559"/>
            <ac:picMk id="6" creationId="{14CD4D29-0314-41CF-EB56-DADBF76491F6}"/>
          </ac:picMkLst>
        </pc:picChg>
        <pc:picChg chg="add mod">
          <ac:chgData name="Nikki Papenfus" userId="2a405823-0c8b-419b-afb6-8159926c2e17" providerId="ADAL" clId="{719C056A-F8FB-48E6-BF3F-96F8E5FA2C6A}" dt="2024-10-28T10:02:47.378" v="6894"/>
          <ac:picMkLst>
            <pc:docMk/>
            <pc:sldMk cId="1519646951" sldId="559"/>
            <ac:picMk id="7" creationId="{78BA391D-DD5F-9096-E921-9E94179D1ED7}"/>
          </ac:picMkLst>
        </pc:picChg>
        <pc:picChg chg="add mod">
          <ac:chgData name="Nikki Papenfus" userId="2a405823-0c8b-419b-afb6-8159926c2e17" providerId="ADAL" clId="{719C056A-F8FB-48E6-BF3F-96F8E5FA2C6A}" dt="2024-10-28T10:02:47.378" v="6894"/>
          <ac:picMkLst>
            <pc:docMk/>
            <pc:sldMk cId="1519646951" sldId="559"/>
            <ac:picMk id="8" creationId="{15D9497F-0535-1607-C662-F8F661A51981}"/>
          </ac:picMkLst>
        </pc:picChg>
        <pc:picChg chg="add mod">
          <ac:chgData name="Nikki Papenfus" userId="2a405823-0c8b-419b-afb6-8159926c2e17" providerId="ADAL" clId="{719C056A-F8FB-48E6-BF3F-96F8E5FA2C6A}" dt="2024-10-28T10:03:06.358" v="6898"/>
          <ac:picMkLst>
            <pc:docMk/>
            <pc:sldMk cId="1519646951" sldId="559"/>
            <ac:picMk id="10" creationId="{F0C09907-73D4-E80C-D6BB-5C4448FA77C5}"/>
          </ac:picMkLst>
        </pc:picChg>
        <pc:picChg chg="add mod">
          <ac:chgData name="Nikki Papenfus" userId="2a405823-0c8b-419b-afb6-8159926c2e17" providerId="ADAL" clId="{719C056A-F8FB-48E6-BF3F-96F8E5FA2C6A}" dt="2024-10-28T10:03:06.358" v="6898"/>
          <ac:picMkLst>
            <pc:docMk/>
            <pc:sldMk cId="1519646951" sldId="559"/>
            <ac:picMk id="11" creationId="{D5F92741-A0C3-1D8F-DE57-269E63861C36}"/>
          </ac:picMkLst>
        </pc:picChg>
        <pc:picChg chg="add mod">
          <ac:chgData name="Nikki Papenfus" userId="2a405823-0c8b-419b-afb6-8159926c2e17" providerId="ADAL" clId="{719C056A-F8FB-48E6-BF3F-96F8E5FA2C6A}" dt="2024-10-28T10:03:06.358" v="6898"/>
          <ac:picMkLst>
            <pc:docMk/>
            <pc:sldMk cId="1519646951" sldId="559"/>
            <ac:picMk id="12" creationId="{446B2AFB-5473-DD1C-6044-7782CD9258B8}"/>
          </ac:picMkLst>
        </pc:picChg>
        <pc:picChg chg="add mod">
          <ac:chgData name="Nikki Papenfus" userId="2a405823-0c8b-419b-afb6-8159926c2e17" providerId="ADAL" clId="{719C056A-F8FB-48E6-BF3F-96F8E5FA2C6A}" dt="2024-10-28T10:03:06.358" v="6898"/>
          <ac:picMkLst>
            <pc:docMk/>
            <pc:sldMk cId="1519646951" sldId="559"/>
            <ac:picMk id="14" creationId="{42BD7B6E-24E3-88EE-D28B-F7E43629D874}"/>
          </ac:picMkLst>
        </pc:picChg>
      </pc:sldChg>
      <pc:sldChg chg="addSp delSp add del mod ord">
        <pc:chgData name="Nikki Papenfus" userId="2a405823-0c8b-419b-afb6-8159926c2e17" providerId="ADAL" clId="{719C056A-F8FB-48E6-BF3F-96F8E5FA2C6A}" dt="2024-10-28T10:04:34.030" v="6920" actId="47"/>
        <pc:sldMkLst>
          <pc:docMk/>
          <pc:sldMk cId="28266066" sldId="560"/>
        </pc:sldMkLst>
        <pc:picChg chg="add del">
          <ac:chgData name="Nikki Papenfus" userId="2a405823-0c8b-419b-afb6-8159926c2e17" providerId="ADAL" clId="{719C056A-F8FB-48E6-BF3F-96F8E5FA2C6A}" dt="2024-10-28T10:03:42.140" v="6906" actId="478"/>
          <ac:picMkLst>
            <pc:docMk/>
            <pc:sldMk cId="28266066" sldId="560"/>
            <ac:picMk id="10" creationId="{46B5880D-8C64-B5CB-B021-54DFA56268B1}"/>
          </ac:picMkLst>
        </pc:picChg>
        <pc:picChg chg="add del">
          <ac:chgData name="Nikki Papenfus" userId="2a405823-0c8b-419b-afb6-8159926c2e17" providerId="ADAL" clId="{719C056A-F8FB-48E6-BF3F-96F8E5FA2C6A}" dt="2024-10-28T10:03:42.671" v="6907" actId="478"/>
          <ac:picMkLst>
            <pc:docMk/>
            <pc:sldMk cId="28266066" sldId="560"/>
            <ac:picMk id="12" creationId="{7EB4BA86-FD7E-DF82-D215-3F519687464D}"/>
          </ac:picMkLst>
        </pc:picChg>
      </pc:sldChg>
      <pc:sldChg chg="addSp delSp modSp add mod ord modNotesTx">
        <pc:chgData name="Nikki Papenfus" userId="2a405823-0c8b-419b-afb6-8159926c2e17" providerId="ADAL" clId="{719C056A-F8FB-48E6-BF3F-96F8E5FA2C6A}" dt="2024-10-28T10:04:23.702" v="6918" actId="6549"/>
        <pc:sldMkLst>
          <pc:docMk/>
          <pc:sldMk cId="548369129" sldId="561"/>
        </pc:sldMkLst>
        <pc:spChg chg="del">
          <ac:chgData name="Nikki Papenfus" userId="2a405823-0c8b-419b-afb6-8159926c2e17" providerId="ADAL" clId="{719C056A-F8FB-48E6-BF3F-96F8E5FA2C6A}" dt="2024-10-28T10:03:56.020" v="6913" actId="478"/>
          <ac:spMkLst>
            <pc:docMk/>
            <pc:sldMk cId="548369129" sldId="561"/>
            <ac:spMk id="2" creationId="{4972E6FB-7B2F-98D3-D672-380123A4FE87}"/>
          </ac:spMkLst>
        </pc:spChg>
        <pc:spChg chg="add mod">
          <ac:chgData name="Nikki Papenfus" userId="2a405823-0c8b-419b-afb6-8159926c2e17" providerId="ADAL" clId="{719C056A-F8FB-48E6-BF3F-96F8E5FA2C6A}" dt="2024-10-28T10:04:09.241" v="6916"/>
          <ac:spMkLst>
            <pc:docMk/>
            <pc:sldMk cId="548369129" sldId="561"/>
            <ac:spMk id="3" creationId="{26042B95-0082-0884-51DE-34DF3F94E257}"/>
          </ac:spMkLst>
        </pc:spChg>
        <pc:spChg chg="add mod">
          <ac:chgData name="Nikki Papenfus" userId="2a405823-0c8b-419b-afb6-8159926c2e17" providerId="ADAL" clId="{719C056A-F8FB-48E6-BF3F-96F8E5FA2C6A}" dt="2024-10-28T10:04:09.241" v="6916"/>
          <ac:spMkLst>
            <pc:docMk/>
            <pc:sldMk cId="548369129" sldId="561"/>
            <ac:spMk id="4" creationId="{380545DE-0F2C-FE06-4BD7-241076105665}"/>
          </ac:spMkLst>
        </pc:spChg>
        <pc:spChg chg="del">
          <ac:chgData name="Nikki Papenfus" userId="2a405823-0c8b-419b-afb6-8159926c2e17" providerId="ADAL" clId="{719C056A-F8FB-48E6-BF3F-96F8E5FA2C6A}" dt="2024-10-28T10:03:54.747" v="6912" actId="478"/>
          <ac:spMkLst>
            <pc:docMk/>
            <pc:sldMk cId="548369129" sldId="561"/>
            <ac:spMk id="57" creationId="{6A65A758-D9FD-ED23-9C7E-B5121A87CD84}"/>
          </ac:spMkLst>
        </pc:spChg>
        <pc:spChg chg="del">
          <ac:chgData name="Nikki Papenfus" userId="2a405823-0c8b-419b-afb6-8159926c2e17" providerId="ADAL" clId="{719C056A-F8FB-48E6-BF3F-96F8E5FA2C6A}" dt="2024-10-28T10:03:53.804" v="6911" actId="478"/>
          <ac:spMkLst>
            <pc:docMk/>
            <pc:sldMk cId="548369129" sldId="561"/>
            <ac:spMk id="58" creationId="{88763B02-5318-8BD4-873D-86234DEC72F0}"/>
          </ac:spMkLst>
        </pc:sp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5" creationId="{A1575263-E542-98F1-F0E0-1A6D96EBF39D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6" creationId="{FF9C0D87-A771-DD03-9D05-D88A34864291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7" creationId="{38377898-5905-09FB-EA5D-6298789AFB81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8" creationId="{323ADC0D-C498-1F8F-A2C8-499E79BE97C5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9" creationId="{6B2162B2-11B4-90CF-E045-969DD4767A36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10" creationId="{94F2B44D-5A46-B3CF-BA54-6F34E81C3BA4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11" creationId="{10130A2D-4994-B447-0C2D-F6855C01440B}"/>
          </ac:picMkLst>
        </pc:picChg>
        <pc:picChg chg="add mod">
          <ac:chgData name="Nikki Papenfus" userId="2a405823-0c8b-419b-afb6-8159926c2e17" providerId="ADAL" clId="{719C056A-F8FB-48E6-BF3F-96F8E5FA2C6A}" dt="2024-10-28T10:04:17.793" v="6917"/>
          <ac:picMkLst>
            <pc:docMk/>
            <pc:sldMk cId="548369129" sldId="561"/>
            <ac:picMk id="12" creationId="{1A6713E7-1647-6347-DBAB-3E1373629155}"/>
          </ac:picMkLst>
        </pc:picChg>
        <pc:picChg chg="del">
          <ac:chgData name="Nikki Papenfus" userId="2a405823-0c8b-419b-afb6-8159926c2e17" providerId="ADAL" clId="{719C056A-F8FB-48E6-BF3F-96F8E5FA2C6A}" dt="2024-10-28T10:03:51.285" v="6909" actId="478"/>
          <ac:picMkLst>
            <pc:docMk/>
            <pc:sldMk cId="548369129" sldId="561"/>
            <ac:picMk id="24" creationId="{515648C9-2C11-5D83-E6A2-5D964F916893}"/>
          </ac:picMkLst>
        </pc:picChg>
        <pc:picChg chg="del">
          <ac:chgData name="Nikki Papenfus" userId="2a405823-0c8b-419b-afb6-8159926c2e17" providerId="ADAL" clId="{719C056A-F8FB-48E6-BF3F-96F8E5FA2C6A}" dt="2024-10-28T10:03:52.387" v="6910" actId="478"/>
          <ac:picMkLst>
            <pc:docMk/>
            <pc:sldMk cId="548369129" sldId="561"/>
            <ac:picMk id="49" creationId="{866015D7-D8EA-907D-F1E9-B55F2AA8DDF7}"/>
          </ac:picMkLst>
        </pc:picChg>
      </pc:sldChg>
      <pc:sldChg chg="delSp modSp add mod">
        <pc:chgData name="Nikki Papenfus" userId="2a405823-0c8b-419b-afb6-8159926c2e17" providerId="ADAL" clId="{719C056A-F8FB-48E6-BF3F-96F8E5FA2C6A}" dt="2024-10-30T10:34:07.054" v="10107" actId="20577"/>
        <pc:sldMkLst>
          <pc:docMk/>
          <pc:sldMk cId="2663682457" sldId="562"/>
        </pc:sldMkLst>
        <pc:spChg chg="mod">
          <ac:chgData name="Nikki Papenfus" userId="2a405823-0c8b-419b-afb6-8159926c2e17" providerId="ADAL" clId="{719C056A-F8FB-48E6-BF3F-96F8E5FA2C6A}" dt="2024-10-30T10:34:07.054" v="10107" actId="20577"/>
          <ac:spMkLst>
            <pc:docMk/>
            <pc:sldMk cId="2663682457" sldId="562"/>
            <ac:spMk id="3" creationId="{3B0A313F-688E-F69B-5454-D192230D14B4}"/>
          </ac:spMkLst>
        </pc:spChg>
        <pc:spChg chg="del">
          <ac:chgData name="Nikki Papenfus" userId="2a405823-0c8b-419b-afb6-8159926c2e17" providerId="ADAL" clId="{719C056A-F8FB-48E6-BF3F-96F8E5FA2C6A}" dt="2024-10-29T09:21:49.664" v="7336" actId="478"/>
          <ac:spMkLst>
            <pc:docMk/>
            <pc:sldMk cId="2663682457" sldId="562"/>
            <ac:spMk id="5" creationId="{79244ED0-9FAD-1C26-3C42-202E7EA084B9}"/>
          </ac:spMkLst>
        </pc:spChg>
      </pc:sldChg>
      <pc:sldChg chg="addSp delSp modSp add mod ord">
        <pc:chgData name="Nikki Papenfus" userId="2a405823-0c8b-419b-afb6-8159926c2e17" providerId="ADAL" clId="{719C056A-F8FB-48E6-BF3F-96F8E5FA2C6A}" dt="2024-10-31T08:54:45.626" v="10453" actId="14100"/>
        <pc:sldMkLst>
          <pc:docMk/>
          <pc:sldMk cId="357290756" sldId="563"/>
        </pc:sldMkLst>
        <pc:spChg chg="add mod">
          <ac:chgData name="Nikki Papenfus" userId="2a405823-0c8b-419b-afb6-8159926c2e17" providerId="ADAL" clId="{719C056A-F8FB-48E6-BF3F-96F8E5FA2C6A}" dt="2024-10-31T08:54:45.626" v="10453" actId="14100"/>
          <ac:spMkLst>
            <pc:docMk/>
            <pc:sldMk cId="357290756" sldId="563"/>
            <ac:spMk id="6" creationId="{BA19D796-2AFC-D57C-985C-D37120CCB6F4}"/>
          </ac:spMkLst>
        </pc:spChg>
        <pc:spChg chg="mod">
          <ac:chgData name="Nikki Papenfus" userId="2a405823-0c8b-419b-afb6-8159926c2e17" providerId="ADAL" clId="{719C056A-F8FB-48E6-BF3F-96F8E5FA2C6A}" dt="2024-10-30T08:44:23.692" v="8612" actId="6549"/>
          <ac:spMkLst>
            <pc:docMk/>
            <pc:sldMk cId="357290756" sldId="563"/>
            <ac:spMk id="9" creationId="{8B89B4F8-6E7F-247F-6F82-41C65675EBC1}"/>
          </ac:spMkLst>
        </pc:spChg>
        <pc:spChg chg="del">
          <ac:chgData name="Nikki Papenfus" userId="2a405823-0c8b-419b-afb6-8159926c2e17" providerId="ADAL" clId="{719C056A-F8FB-48E6-BF3F-96F8E5FA2C6A}" dt="2024-10-30T08:38:08.818" v="8446" actId="478"/>
          <ac:spMkLst>
            <pc:docMk/>
            <pc:sldMk cId="357290756" sldId="563"/>
            <ac:spMk id="10" creationId="{88DAFBC9-F869-C8EF-2642-EC2B306035F6}"/>
          </ac:spMkLst>
        </pc:spChg>
        <pc:spChg chg="del">
          <ac:chgData name="Nikki Papenfus" userId="2a405823-0c8b-419b-afb6-8159926c2e17" providerId="ADAL" clId="{719C056A-F8FB-48E6-BF3F-96F8E5FA2C6A}" dt="2024-10-30T08:38:03.696" v="8442" actId="478"/>
          <ac:spMkLst>
            <pc:docMk/>
            <pc:sldMk cId="357290756" sldId="563"/>
            <ac:spMk id="13" creationId="{81C76755-B5EA-EF61-10D9-7A73C8832A83}"/>
          </ac:spMkLst>
        </pc:spChg>
        <pc:spChg chg="del">
          <ac:chgData name="Nikki Papenfus" userId="2a405823-0c8b-419b-afb6-8159926c2e17" providerId="ADAL" clId="{719C056A-F8FB-48E6-BF3F-96F8E5FA2C6A}" dt="2024-10-30T08:38:08.016" v="8445" actId="478"/>
          <ac:spMkLst>
            <pc:docMk/>
            <pc:sldMk cId="357290756" sldId="563"/>
            <ac:spMk id="14" creationId="{1415F029-2D41-7D3C-B3CF-D8EEAD85C369}"/>
          </ac:spMkLst>
        </pc:spChg>
        <pc:spChg chg="mod ord">
          <ac:chgData name="Nikki Papenfus" userId="2a405823-0c8b-419b-afb6-8159926c2e17" providerId="ADAL" clId="{719C056A-F8FB-48E6-BF3F-96F8E5FA2C6A}" dt="2024-10-31T08:54:32.789" v="10450" actId="14100"/>
          <ac:spMkLst>
            <pc:docMk/>
            <pc:sldMk cId="357290756" sldId="563"/>
            <ac:spMk id="15" creationId="{1718A60E-7943-52F5-682A-D3E4D029AFDE}"/>
          </ac:spMkLst>
        </pc:spChg>
        <pc:spChg chg="del">
          <ac:chgData name="Nikki Papenfus" userId="2a405823-0c8b-419b-afb6-8159926c2e17" providerId="ADAL" clId="{719C056A-F8FB-48E6-BF3F-96F8E5FA2C6A}" dt="2024-10-30T08:38:10.265" v="8447" actId="478"/>
          <ac:spMkLst>
            <pc:docMk/>
            <pc:sldMk cId="357290756" sldId="563"/>
            <ac:spMk id="18" creationId="{6C381828-4973-1018-C4BD-95C752B20AA4}"/>
          </ac:spMkLst>
        </pc:spChg>
        <pc:picChg chg="add mod">
          <ac:chgData name="Nikki Papenfus" userId="2a405823-0c8b-419b-afb6-8159926c2e17" providerId="ADAL" clId="{719C056A-F8FB-48E6-BF3F-96F8E5FA2C6A}" dt="2024-10-31T08:54:18.957" v="10447" actId="1440"/>
          <ac:picMkLst>
            <pc:docMk/>
            <pc:sldMk cId="357290756" sldId="563"/>
            <ac:picMk id="3" creationId="{472767E1-DA7B-C4E0-7EB4-B13FE9895A03}"/>
          </ac:picMkLst>
        </pc:picChg>
        <pc:picChg chg="del">
          <ac:chgData name="Nikki Papenfus" userId="2a405823-0c8b-419b-afb6-8159926c2e17" providerId="ADAL" clId="{719C056A-F8FB-48E6-BF3F-96F8E5FA2C6A}" dt="2024-10-30T09:50:08.623" v="9798" actId="478"/>
          <ac:picMkLst>
            <pc:docMk/>
            <pc:sldMk cId="357290756" sldId="563"/>
            <ac:picMk id="4" creationId="{E52EE48D-34C4-DDA3-9C00-5BEFE9A2EB4A}"/>
          </ac:picMkLst>
        </pc:picChg>
        <pc:picChg chg="add mod modCrop">
          <ac:chgData name="Nikki Papenfus" userId="2a405823-0c8b-419b-afb6-8159926c2e17" providerId="ADAL" clId="{719C056A-F8FB-48E6-BF3F-96F8E5FA2C6A}" dt="2024-10-31T08:54:20.483" v="10448" actId="1440"/>
          <ac:picMkLst>
            <pc:docMk/>
            <pc:sldMk cId="357290756" sldId="563"/>
            <ac:picMk id="5" creationId="{E1A9F0BC-4282-7240-F894-343463363DE8}"/>
          </ac:picMkLst>
        </pc:picChg>
        <pc:picChg chg="del mod">
          <ac:chgData name="Nikki Papenfus" userId="2a405823-0c8b-419b-afb6-8159926c2e17" providerId="ADAL" clId="{719C056A-F8FB-48E6-BF3F-96F8E5FA2C6A}" dt="2024-10-30T09:50:07.381" v="9796" actId="478"/>
          <ac:picMkLst>
            <pc:docMk/>
            <pc:sldMk cId="357290756" sldId="563"/>
            <ac:picMk id="7" creationId="{6D9C5B20-7989-5D2D-C678-9C4401DB7EE0}"/>
          </ac:picMkLst>
        </pc:picChg>
        <pc:picChg chg="del">
          <ac:chgData name="Nikki Papenfus" userId="2a405823-0c8b-419b-afb6-8159926c2e17" providerId="ADAL" clId="{719C056A-F8FB-48E6-BF3F-96F8E5FA2C6A}" dt="2024-10-30T08:38:02.189" v="8441" actId="478"/>
          <ac:picMkLst>
            <pc:docMk/>
            <pc:sldMk cId="357290756" sldId="563"/>
            <ac:picMk id="12" creationId="{BCF65BB4-7A49-16D4-0C00-F1F58C64DEFB}"/>
          </ac:picMkLst>
        </pc:picChg>
        <pc:picChg chg="del">
          <ac:chgData name="Nikki Papenfus" userId="2a405823-0c8b-419b-afb6-8159926c2e17" providerId="ADAL" clId="{719C056A-F8FB-48E6-BF3F-96F8E5FA2C6A}" dt="2024-10-30T09:50:07.870" v="9797" actId="478"/>
          <ac:picMkLst>
            <pc:docMk/>
            <pc:sldMk cId="357290756" sldId="563"/>
            <ac:picMk id="17" creationId="{58920797-E81F-6A4A-A597-CE3DE2CD5E2D}"/>
          </ac:picMkLst>
        </pc:picChg>
        <pc:picChg chg="del">
          <ac:chgData name="Nikki Papenfus" userId="2a405823-0c8b-419b-afb6-8159926c2e17" providerId="ADAL" clId="{719C056A-F8FB-48E6-BF3F-96F8E5FA2C6A}" dt="2024-10-30T08:38:04.201" v="8443" actId="478"/>
          <ac:picMkLst>
            <pc:docMk/>
            <pc:sldMk cId="357290756" sldId="563"/>
            <ac:picMk id="20" creationId="{1A528D46-5C4B-D283-E2A4-CADD6C2F6483}"/>
          </ac:picMkLst>
        </pc:picChg>
      </pc:sldChg>
      <pc:sldChg chg="addSp delSp modSp add mod">
        <pc:chgData name="Nikki Papenfus" userId="2a405823-0c8b-419b-afb6-8159926c2e17" providerId="ADAL" clId="{719C056A-F8FB-48E6-BF3F-96F8E5FA2C6A}" dt="2024-10-31T08:54:13.851" v="10446" actId="1440"/>
        <pc:sldMkLst>
          <pc:docMk/>
          <pc:sldMk cId="195091672" sldId="564"/>
        </pc:sldMkLst>
        <pc:spChg chg="mod">
          <ac:chgData name="Nikki Papenfus" userId="2a405823-0c8b-419b-afb6-8159926c2e17" providerId="ADAL" clId="{719C056A-F8FB-48E6-BF3F-96F8E5FA2C6A}" dt="2024-10-30T09:25:58.526" v="9431" actId="1076"/>
          <ac:spMkLst>
            <pc:docMk/>
            <pc:sldMk cId="195091672" sldId="564"/>
            <ac:spMk id="10" creationId="{A84417C4-57AA-C937-04EA-F8FCCA89807E}"/>
          </ac:spMkLst>
        </pc:spChg>
        <pc:spChg chg="mod">
          <ac:chgData name="Nikki Papenfus" userId="2a405823-0c8b-419b-afb6-8159926c2e17" providerId="ADAL" clId="{719C056A-F8FB-48E6-BF3F-96F8E5FA2C6A}" dt="2024-10-30T09:33:11.919" v="9675" actId="1036"/>
          <ac:spMkLst>
            <pc:docMk/>
            <pc:sldMk cId="195091672" sldId="564"/>
            <ac:spMk id="13" creationId="{6003FE6C-3824-B75E-882D-5FF257189E22}"/>
          </ac:spMkLst>
        </pc:spChg>
        <pc:spChg chg="del">
          <ac:chgData name="Nikki Papenfus" userId="2a405823-0c8b-419b-afb6-8159926c2e17" providerId="ADAL" clId="{719C056A-F8FB-48E6-BF3F-96F8E5FA2C6A}" dt="2024-10-30T09:24:36.936" v="9395" actId="478"/>
          <ac:spMkLst>
            <pc:docMk/>
            <pc:sldMk cId="195091672" sldId="564"/>
            <ac:spMk id="14" creationId="{9441F296-4FE1-4524-6707-A9B511938D26}"/>
          </ac:spMkLst>
        </pc:spChg>
        <pc:spChg chg="del">
          <ac:chgData name="Nikki Papenfus" userId="2a405823-0c8b-419b-afb6-8159926c2e17" providerId="ADAL" clId="{719C056A-F8FB-48E6-BF3F-96F8E5FA2C6A}" dt="2024-10-30T09:24:35.896" v="9394" actId="478"/>
          <ac:spMkLst>
            <pc:docMk/>
            <pc:sldMk cId="195091672" sldId="564"/>
            <ac:spMk id="15" creationId="{763F1443-948F-F1DF-1BE0-7EB50831CD93}"/>
          </ac:spMkLst>
        </pc:spChg>
        <pc:spChg chg="mod">
          <ac:chgData name="Nikki Papenfus" userId="2a405823-0c8b-419b-afb6-8159926c2e17" providerId="ADAL" clId="{719C056A-F8FB-48E6-BF3F-96F8E5FA2C6A}" dt="2024-10-30T09:32:15.243" v="9667" actId="14100"/>
          <ac:spMkLst>
            <pc:docMk/>
            <pc:sldMk cId="195091672" sldId="564"/>
            <ac:spMk id="18" creationId="{5CCAF60B-30FB-898C-F563-5BD00679794D}"/>
          </ac:spMkLst>
        </pc:spChg>
        <pc:spChg chg="del">
          <ac:chgData name="Nikki Papenfus" userId="2a405823-0c8b-419b-afb6-8159926c2e17" providerId="ADAL" clId="{719C056A-F8FB-48E6-BF3F-96F8E5FA2C6A}" dt="2024-10-30T09:24:35.115" v="9393" actId="478"/>
          <ac:spMkLst>
            <pc:docMk/>
            <pc:sldMk cId="195091672" sldId="564"/>
            <ac:spMk id="22" creationId="{A1B33D8C-4E99-5C58-8C33-B41E979D4206}"/>
          </ac:spMkLst>
        </pc:spChg>
        <pc:picChg chg="add mod ord">
          <ac:chgData name="Nikki Papenfus" userId="2a405823-0c8b-419b-afb6-8159926c2e17" providerId="ADAL" clId="{719C056A-F8FB-48E6-BF3F-96F8E5FA2C6A}" dt="2024-10-31T08:54:11.964" v="10445" actId="1440"/>
          <ac:picMkLst>
            <pc:docMk/>
            <pc:sldMk cId="195091672" sldId="564"/>
            <ac:picMk id="3" creationId="{687C20F7-BB53-16E5-E69D-735C96749F43}"/>
          </ac:picMkLst>
        </pc:picChg>
        <pc:picChg chg="del mod">
          <ac:chgData name="Nikki Papenfus" userId="2a405823-0c8b-419b-afb6-8159926c2e17" providerId="ADAL" clId="{719C056A-F8FB-48E6-BF3F-96F8E5FA2C6A}" dt="2024-10-30T09:25:12.144" v="9408" actId="478"/>
          <ac:picMkLst>
            <pc:docMk/>
            <pc:sldMk cId="195091672" sldId="564"/>
            <ac:picMk id="12" creationId="{4752BD5F-A4A4-0305-8F91-35498298CCB0}"/>
          </ac:picMkLst>
        </pc:picChg>
        <pc:picChg chg="del mod">
          <ac:chgData name="Nikki Papenfus" userId="2a405823-0c8b-419b-afb6-8159926c2e17" providerId="ADAL" clId="{719C056A-F8FB-48E6-BF3F-96F8E5FA2C6A}" dt="2024-10-30T09:24:05.556" v="9383" actId="478"/>
          <ac:picMkLst>
            <pc:docMk/>
            <pc:sldMk cId="195091672" sldId="564"/>
            <ac:picMk id="16" creationId="{F55CD1D9-4889-98AE-7395-7FA07C0DE0B4}"/>
          </ac:picMkLst>
        </pc:picChg>
        <pc:picChg chg="mod ord">
          <ac:chgData name="Nikki Papenfus" userId="2a405823-0c8b-419b-afb6-8159926c2e17" providerId="ADAL" clId="{719C056A-F8FB-48E6-BF3F-96F8E5FA2C6A}" dt="2024-10-31T08:54:13.851" v="10446" actId="1440"/>
          <ac:picMkLst>
            <pc:docMk/>
            <pc:sldMk cId="195091672" sldId="564"/>
            <ac:picMk id="21" creationId="{15F6D298-B903-CFC3-AF6B-6C8FD3992E78}"/>
          </ac:picMkLst>
        </pc:picChg>
        <pc:picChg chg="del mod">
          <ac:chgData name="Nikki Papenfus" userId="2a405823-0c8b-419b-afb6-8159926c2e17" providerId="ADAL" clId="{719C056A-F8FB-48E6-BF3F-96F8E5FA2C6A}" dt="2024-10-30T09:23:52.586" v="9378" actId="478"/>
          <ac:picMkLst>
            <pc:docMk/>
            <pc:sldMk cId="195091672" sldId="564"/>
            <ac:picMk id="26" creationId="{7B27C052-D78F-FEB7-4B4A-582D8B7A787A}"/>
          </ac:picMkLst>
        </pc:picChg>
        <pc:picChg chg="del">
          <ac:chgData name="Nikki Papenfus" userId="2a405823-0c8b-419b-afb6-8159926c2e17" providerId="ADAL" clId="{719C056A-F8FB-48E6-BF3F-96F8E5FA2C6A}" dt="2024-10-30T09:23:45.761" v="9376" actId="478"/>
          <ac:picMkLst>
            <pc:docMk/>
            <pc:sldMk cId="195091672" sldId="564"/>
            <ac:picMk id="27" creationId="{24D5C890-2E9F-7416-5625-C96633E04C33}"/>
          </ac:picMkLst>
        </pc:picChg>
      </pc:sldChg>
      <pc:sldChg chg="add del">
        <pc:chgData name="Nikki Papenfus" userId="2a405823-0c8b-419b-afb6-8159926c2e17" providerId="ADAL" clId="{719C056A-F8FB-48E6-BF3F-96F8E5FA2C6A}" dt="2024-10-30T08:38:13.149" v="8449"/>
        <pc:sldMkLst>
          <pc:docMk/>
          <pc:sldMk cId="3663516298" sldId="564"/>
        </pc:sldMkLst>
      </pc:sldChg>
    </pc:docChg>
  </pc:docChgLst>
  <pc:docChgLst>
    <pc:chgData name="Nikki Papenfus" userId="S::npapenfus@openboxsoftware.com::2a405823-0c8b-419b-afb6-8159926c2e17" providerId="AD" clId="Web-{30185960-FF88-20E2-D759-FB320DB87452}"/>
    <pc:docChg chg="addSld delSld">
      <pc:chgData name="Nikki Papenfus" userId="S::npapenfus@openboxsoftware.com::2a405823-0c8b-419b-afb6-8159926c2e17" providerId="AD" clId="Web-{30185960-FF88-20E2-D759-FB320DB87452}" dt="2024-10-15T13:52:08.564" v="16"/>
      <pc:docMkLst>
        <pc:docMk/>
      </pc:docMkLst>
      <pc:sldChg chg="del">
        <pc:chgData name="Nikki Papenfus" userId="S::npapenfus@openboxsoftware.com::2a405823-0c8b-419b-afb6-8159926c2e17" providerId="AD" clId="Web-{30185960-FF88-20E2-D759-FB320DB87452}" dt="2024-10-15T13:51:20.266" v="6"/>
        <pc:sldMkLst>
          <pc:docMk/>
          <pc:sldMk cId="3164215282" sldId="474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58.642" v="13"/>
        <pc:sldMkLst>
          <pc:docMk/>
          <pc:sldMk cId="2345213807" sldId="485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31.516" v="8"/>
        <pc:sldMkLst>
          <pc:docMk/>
          <pc:sldMk cId="2879995392" sldId="486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2:01.064" v="14"/>
        <pc:sldMkLst>
          <pc:docMk/>
          <pc:sldMk cId="2287593143" sldId="488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53.986" v="10"/>
        <pc:sldMkLst>
          <pc:docMk/>
          <pc:sldMk cId="2779374319" sldId="489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2:01.970" v="15"/>
        <pc:sldMkLst>
          <pc:docMk/>
          <pc:sldMk cId="1760063121" sldId="490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55.970" v="12"/>
        <pc:sldMkLst>
          <pc:docMk/>
          <pc:sldMk cId="2888682458" sldId="492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47.595" v="9"/>
        <pc:sldMkLst>
          <pc:docMk/>
          <pc:sldMk cId="2987181220" sldId="493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55.017" v="11"/>
        <pc:sldMkLst>
          <pc:docMk/>
          <pc:sldMk cId="4095814590" sldId="494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11.532" v="2"/>
        <pc:sldMkLst>
          <pc:docMk/>
          <pc:sldMk cId="1139167213" sldId="496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25.501" v="7"/>
        <pc:sldMkLst>
          <pc:docMk/>
          <pc:sldMk cId="3236992755" sldId="498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08.860" v="0"/>
        <pc:sldMkLst>
          <pc:docMk/>
          <pc:sldMk cId="2290698866" sldId="516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1:11.032" v="1"/>
        <pc:sldMkLst>
          <pc:docMk/>
          <pc:sldMk cId="165949192" sldId="519"/>
        </pc:sldMkLst>
      </pc:sldChg>
      <pc:sldChg chg="del">
        <pc:chgData name="Nikki Papenfus" userId="S::npapenfus@openboxsoftware.com::2a405823-0c8b-419b-afb6-8159926c2e17" providerId="AD" clId="Web-{30185960-FF88-20E2-D759-FB320DB87452}" dt="2024-10-15T13:52:08.564" v="16"/>
        <pc:sldMkLst>
          <pc:docMk/>
          <pc:sldMk cId="294538605" sldId="520"/>
        </pc:sldMkLst>
      </pc:sldChg>
      <pc:sldChg chg="add del">
        <pc:chgData name="Nikki Papenfus" userId="S::npapenfus@openboxsoftware.com::2a405823-0c8b-419b-afb6-8159926c2e17" providerId="AD" clId="Web-{30185960-FF88-20E2-D759-FB320DB87452}" dt="2024-10-15T13:51:19.016" v="5"/>
        <pc:sldMkLst>
          <pc:docMk/>
          <pc:sldMk cId="1712902396" sldId="532"/>
        </pc:sldMkLst>
      </pc:sldChg>
    </pc:docChg>
  </pc:docChgLst>
  <pc:docChgLst>
    <pc:chgData name="Nikki Papenfus" userId="S::npapenfus@openboxsoftware.com::2a405823-0c8b-419b-afb6-8159926c2e17" providerId="AD" clId="Web-{C809A6BE-1376-1CB3-152D-86657991A9F6}"/>
    <pc:docChg chg="modSld">
      <pc:chgData name="Nikki Papenfus" userId="S::npapenfus@openboxsoftware.com::2a405823-0c8b-419b-afb6-8159926c2e17" providerId="AD" clId="Web-{C809A6BE-1376-1CB3-152D-86657991A9F6}" dt="2024-10-29T16:53:58.219" v="0"/>
      <pc:docMkLst>
        <pc:docMk/>
      </pc:docMkLst>
      <pc:sldChg chg="mod modShow">
        <pc:chgData name="Nikki Papenfus" userId="S::npapenfus@openboxsoftware.com::2a405823-0c8b-419b-afb6-8159926c2e17" providerId="AD" clId="Web-{C809A6BE-1376-1CB3-152D-86657991A9F6}" dt="2024-10-29T16:53:58.219" v="0"/>
        <pc:sldMkLst>
          <pc:docMk/>
          <pc:sldMk cId="3115535754" sldId="537"/>
        </pc:sldMkLst>
      </pc:sldChg>
    </pc:docChg>
  </pc:docChgLst>
  <pc:docChgLst>
    <pc:chgData name="Sam Duncan" userId="c1d0992b-0ec5-443a-8c6c-87e1361e2b1d" providerId="ADAL" clId="{721E827C-7EB1-DC4A-AEFA-E2CFABF41D46}"/>
    <pc:docChg chg="modSld">
      <pc:chgData name="Sam Duncan" userId="c1d0992b-0ec5-443a-8c6c-87e1361e2b1d" providerId="ADAL" clId="{721E827C-7EB1-DC4A-AEFA-E2CFABF41D46}" dt="2024-10-31T08:29:09.253" v="32" actId="20577"/>
      <pc:docMkLst>
        <pc:docMk/>
      </pc:docMkLst>
      <pc:sldChg chg="modSp mod modCm">
        <pc:chgData name="Sam Duncan" userId="c1d0992b-0ec5-443a-8c6c-87e1361e2b1d" providerId="ADAL" clId="{721E827C-7EB1-DC4A-AEFA-E2CFABF41D46}" dt="2024-10-31T08:29:09.253" v="32" actId="20577"/>
        <pc:sldMkLst>
          <pc:docMk/>
          <pc:sldMk cId="1539628272" sldId="535"/>
        </pc:sldMkLst>
        <pc:spChg chg="mod">
          <ac:chgData name="Sam Duncan" userId="c1d0992b-0ec5-443a-8c6c-87e1361e2b1d" providerId="ADAL" clId="{721E827C-7EB1-DC4A-AEFA-E2CFABF41D46}" dt="2024-10-31T08:29:09.253" v="32" actId="20577"/>
          <ac:spMkLst>
            <pc:docMk/>
            <pc:sldMk cId="1539628272" sldId="535"/>
            <ac:spMk id="5" creationId="{C97E0F05-8AA5-5356-E184-7F9937598E7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 Duncan" userId="c1d0992b-0ec5-443a-8c6c-87e1361e2b1d" providerId="ADAL" clId="{721E827C-7EB1-DC4A-AEFA-E2CFABF41D46}" dt="2024-10-31T08:29:09.253" v="32" actId="20577"/>
              <pc2:cmMkLst xmlns:pc2="http://schemas.microsoft.com/office/powerpoint/2019/9/main/command">
                <pc:docMk/>
                <pc:sldMk cId="1539628272" sldId="535"/>
                <pc2:cmMk id="{8FA05BF9-9D11-AB45-A2E0-0B4A29C25CAA}"/>
              </pc2:cmMkLst>
            </pc226:cmChg>
          </p:ext>
        </pc:extLst>
      </pc:sldChg>
      <pc:sldChg chg="modSp mod modCm">
        <pc:chgData name="Sam Duncan" userId="c1d0992b-0ec5-443a-8c6c-87e1361e2b1d" providerId="ADAL" clId="{721E827C-7EB1-DC4A-AEFA-E2CFABF41D46}" dt="2024-10-31T08:13:38.510" v="9" actId="6549"/>
        <pc:sldMkLst>
          <pc:docMk/>
          <pc:sldMk cId="3553757185" sldId="546"/>
        </pc:sldMkLst>
        <pc:spChg chg="mod">
          <ac:chgData name="Sam Duncan" userId="c1d0992b-0ec5-443a-8c6c-87e1361e2b1d" providerId="ADAL" clId="{721E827C-7EB1-DC4A-AEFA-E2CFABF41D46}" dt="2024-10-31T08:13:38.510" v="9" actId="6549"/>
          <ac:spMkLst>
            <pc:docMk/>
            <pc:sldMk cId="3553757185" sldId="546"/>
            <ac:spMk id="3" creationId="{454FFE39-4AA1-5B65-42F8-B3D68259083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m Duncan" userId="c1d0992b-0ec5-443a-8c6c-87e1361e2b1d" providerId="ADAL" clId="{721E827C-7EB1-DC4A-AEFA-E2CFABF41D46}" dt="2024-10-31T08:13:38.510" v="9" actId="6549"/>
              <pc2:cmMkLst xmlns:pc2="http://schemas.microsoft.com/office/powerpoint/2019/9/main/command">
                <pc:docMk/>
                <pc:sldMk cId="3553757185" sldId="546"/>
                <pc2:cmMk id="{65890F8C-6136-C949-8D35-021310EABD17}"/>
              </pc2:cmMkLst>
            </pc226:cmChg>
          </p:ext>
        </pc:extLst>
      </pc:sldChg>
      <pc:sldChg chg="modSp mod">
        <pc:chgData name="Sam Duncan" userId="c1d0992b-0ec5-443a-8c6c-87e1361e2b1d" providerId="ADAL" clId="{721E827C-7EB1-DC4A-AEFA-E2CFABF41D46}" dt="2024-10-30T19:03:53.374" v="7" actId="20577"/>
        <pc:sldMkLst>
          <pc:docMk/>
          <pc:sldMk cId="440083323" sldId="557"/>
        </pc:sldMkLst>
        <pc:spChg chg="mod">
          <ac:chgData name="Sam Duncan" userId="c1d0992b-0ec5-443a-8c6c-87e1361e2b1d" providerId="ADAL" clId="{721E827C-7EB1-DC4A-AEFA-E2CFABF41D46}" dt="2024-10-30T19:03:53.374" v="7" actId="20577"/>
          <ac:spMkLst>
            <pc:docMk/>
            <pc:sldMk cId="440083323" sldId="557"/>
            <ac:spMk id="26" creationId="{ADD09063-1879-CBCF-2BE9-290D9FC14BC4}"/>
          </ac:spMkLst>
        </pc:spChg>
      </pc:sldChg>
    </pc:docChg>
  </pc:docChgLst>
  <pc:docChgLst>
    <pc:chgData name="Nikki Papenfus" userId="2a405823-0c8b-419b-afb6-8159926c2e17" providerId="ADAL" clId="{23C52E03-EEE2-4FBA-B925-51CFAD2E03FA}"/>
    <pc:docChg chg="undo custSel addSld delSld modSld sldOrd">
      <pc:chgData name="Nikki Papenfus" userId="2a405823-0c8b-419b-afb6-8159926c2e17" providerId="ADAL" clId="{23C52E03-EEE2-4FBA-B925-51CFAD2E03FA}" dt="2024-10-21T13:25:07.577" v="1802" actId="13926"/>
      <pc:docMkLst>
        <pc:docMk/>
      </pc:docMkLst>
      <pc:sldChg chg="del">
        <pc:chgData name="Nikki Papenfus" userId="2a405823-0c8b-419b-afb6-8159926c2e17" providerId="ADAL" clId="{23C52E03-EEE2-4FBA-B925-51CFAD2E03FA}" dt="2024-10-18T16:03:06.247" v="11" actId="47"/>
        <pc:sldMkLst>
          <pc:docMk/>
          <pc:sldMk cId="2692714840" sldId="453"/>
        </pc:sldMkLst>
      </pc:sldChg>
      <pc:sldChg chg="del">
        <pc:chgData name="Nikki Papenfus" userId="2a405823-0c8b-419b-afb6-8159926c2e17" providerId="ADAL" clId="{23C52E03-EEE2-4FBA-B925-51CFAD2E03FA}" dt="2024-10-18T16:03:10.164" v="16" actId="47"/>
        <pc:sldMkLst>
          <pc:docMk/>
          <pc:sldMk cId="3910080619" sldId="491"/>
        </pc:sldMkLst>
      </pc:sldChg>
      <pc:sldChg chg="del">
        <pc:chgData name="Nikki Papenfus" userId="2a405823-0c8b-419b-afb6-8159926c2e17" providerId="ADAL" clId="{23C52E03-EEE2-4FBA-B925-51CFAD2E03FA}" dt="2024-10-18T16:03:13.530" v="17" actId="47"/>
        <pc:sldMkLst>
          <pc:docMk/>
          <pc:sldMk cId="3886511713" sldId="497"/>
        </pc:sldMkLst>
      </pc:sldChg>
      <pc:sldChg chg="del">
        <pc:chgData name="Nikki Papenfus" userId="2a405823-0c8b-419b-afb6-8159926c2e17" providerId="ADAL" clId="{23C52E03-EEE2-4FBA-B925-51CFAD2E03FA}" dt="2024-10-18T16:03:08.889" v="14" actId="47"/>
        <pc:sldMkLst>
          <pc:docMk/>
          <pc:sldMk cId="3574704996" sldId="506"/>
        </pc:sldMkLst>
      </pc:sldChg>
      <pc:sldChg chg="del">
        <pc:chgData name="Nikki Papenfus" userId="2a405823-0c8b-419b-afb6-8159926c2e17" providerId="ADAL" clId="{23C52E03-EEE2-4FBA-B925-51CFAD2E03FA}" dt="2024-10-18T16:02:57.898" v="7" actId="47"/>
        <pc:sldMkLst>
          <pc:docMk/>
          <pc:sldMk cId="1753237030" sldId="511"/>
        </pc:sldMkLst>
      </pc:sldChg>
      <pc:sldChg chg="del">
        <pc:chgData name="Nikki Papenfus" userId="2a405823-0c8b-419b-afb6-8159926c2e17" providerId="ADAL" clId="{23C52E03-EEE2-4FBA-B925-51CFAD2E03FA}" dt="2024-10-18T16:03:09.566" v="15" actId="47"/>
        <pc:sldMkLst>
          <pc:docMk/>
          <pc:sldMk cId="628546929" sldId="512"/>
        </pc:sldMkLst>
      </pc:sldChg>
      <pc:sldChg chg="del">
        <pc:chgData name="Nikki Papenfus" userId="2a405823-0c8b-419b-afb6-8159926c2e17" providerId="ADAL" clId="{23C52E03-EEE2-4FBA-B925-51CFAD2E03FA}" dt="2024-10-18T16:02:55.946" v="6" actId="47"/>
        <pc:sldMkLst>
          <pc:docMk/>
          <pc:sldMk cId="810726115" sldId="523"/>
        </pc:sldMkLst>
      </pc:sldChg>
      <pc:sldChg chg="del">
        <pc:chgData name="Nikki Papenfus" userId="2a405823-0c8b-419b-afb6-8159926c2e17" providerId="ADAL" clId="{23C52E03-EEE2-4FBA-B925-51CFAD2E03FA}" dt="2024-10-18T16:03:04.816" v="10" actId="47"/>
        <pc:sldMkLst>
          <pc:docMk/>
          <pc:sldMk cId="1460392801" sldId="525"/>
        </pc:sldMkLst>
      </pc:sldChg>
      <pc:sldChg chg="del">
        <pc:chgData name="Nikki Papenfus" userId="2a405823-0c8b-419b-afb6-8159926c2e17" providerId="ADAL" clId="{23C52E03-EEE2-4FBA-B925-51CFAD2E03FA}" dt="2024-10-18T16:03:00.098" v="8" actId="47"/>
        <pc:sldMkLst>
          <pc:docMk/>
          <pc:sldMk cId="3928154919" sldId="527"/>
        </pc:sldMkLst>
      </pc:sldChg>
      <pc:sldChg chg="del">
        <pc:chgData name="Nikki Papenfus" userId="2a405823-0c8b-419b-afb6-8159926c2e17" providerId="ADAL" clId="{23C52E03-EEE2-4FBA-B925-51CFAD2E03FA}" dt="2024-10-18T16:03:08.180" v="13" actId="47"/>
        <pc:sldMkLst>
          <pc:docMk/>
          <pc:sldMk cId="4029331466" sldId="528"/>
        </pc:sldMkLst>
      </pc:sldChg>
      <pc:sldChg chg="addSp delSp modSp mod">
        <pc:chgData name="Nikki Papenfus" userId="2a405823-0c8b-419b-afb6-8159926c2e17" providerId="ADAL" clId="{23C52E03-EEE2-4FBA-B925-51CFAD2E03FA}" dt="2024-10-21T11:18:56.216" v="314"/>
        <pc:sldMkLst>
          <pc:docMk/>
          <pc:sldMk cId="2853518111" sldId="530"/>
        </pc:sldMkLst>
        <pc:picChg chg="add mod">
          <ac:chgData name="Nikki Papenfus" userId="2a405823-0c8b-419b-afb6-8159926c2e17" providerId="ADAL" clId="{23C52E03-EEE2-4FBA-B925-51CFAD2E03FA}" dt="2024-10-21T11:18:56.216" v="314"/>
          <ac:picMkLst>
            <pc:docMk/>
            <pc:sldMk cId="2853518111" sldId="530"/>
            <ac:picMk id="11" creationId="{EEE98F5B-0811-9B7A-32B5-F1AF5BE4F82F}"/>
          </ac:picMkLst>
        </pc:picChg>
        <pc:picChg chg="add mod">
          <ac:chgData name="Nikki Papenfus" userId="2a405823-0c8b-419b-afb6-8159926c2e17" providerId="ADAL" clId="{23C52E03-EEE2-4FBA-B925-51CFAD2E03FA}" dt="2024-10-21T11:18:56.216" v="314"/>
          <ac:picMkLst>
            <pc:docMk/>
            <pc:sldMk cId="2853518111" sldId="530"/>
            <ac:picMk id="12" creationId="{E8E73FDC-AD09-1B89-9E17-AC7D70D7AC6F}"/>
          </ac:picMkLst>
        </pc:picChg>
        <pc:picChg chg="mod">
          <ac:chgData name="Nikki Papenfus" userId="2a405823-0c8b-419b-afb6-8159926c2e17" providerId="ADAL" clId="{23C52E03-EEE2-4FBA-B925-51CFAD2E03FA}" dt="2024-10-21T11:17:11.880" v="304" actId="1076"/>
          <ac:picMkLst>
            <pc:docMk/>
            <pc:sldMk cId="2853518111" sldId="530"/>
            <ac:picMk id="27" creationId="{32F1FCB1-F593-AA5F-F750-5D4CE52199EF}"/>
          </ac:picMkLst>
        </pc:picChg>
        <pc:picChg chg="mod">
          <ac:chgData name="Nikki Papenfus" userId="2a405823-0c8b-419b-afb6-8159926c2e17" providerId="ADAL" clId="{23C52E03-EEE2-4FBA-B925-51CFAD2E03FA}" dt="2024-10-21T11:17:25.110" v="307" actId="1076"/>
          <ac:picMkLst>
            <pc:docMk/>
            <pc:sldMk cId="2853518111" sldId="530"/>
            <ac:picMk id="29" creationId="{86F93E81-597B-92A9-8ECC-0FD6D0F48505}"/>
          </ac:picMkLst>
        </pc:picChg>
        <pc:picChg chg="mod">
          <ac:chgData name="Nikki Papenfus" userId="2a405823-0c8b-419b-afb6-8159926c2e17" providerId="ADAL" clId="{23C52E03-EEE2-4FBA-B925-51CFAD2E03FA}" dt="2024-10-21T11:17:23.136" v="306" actId="1076"/>
          <ac:picMkLst>
            <pc:docMk/>
            <pc:sldMk cId="2853518111" sldId="530"/>
            <ac:picMk id="33" creationId="{3FFC0DA0-E984-6287-6FC6-54CD3D43555E}"/>
          </ac:picMkLst>
        </pc:picChg>
        <pc:picChg chg="del">
          <ac:chgData name="Nikki Papenfus" userId="2a405823-0c8b-419b-afb6-8159926c2e17" providerId="ADAL" clId="{23C52E03-EEE2-4FBA-B925-51CFAD2E03FA}" dt="2024-10-21T11:17:16.573" v="305" actId="478"/>
          <ac:picMkLst>
            <pc:docMk/>
            <pc:sldMk cId="2853518111" sldId="530"/>
            <ac:picMk id="87" creationId="{91F5A77E-695A-2A09-5C1F-5F9AC453424A}"/>
          </ac:picMkLst>
        </pc:picChg>
        <pc:picChg chg="mod">
          <ac:chgData name="Nikki Papenfus" userId="2a405823-0c8b-419b-afb6-8159926c2e17" providerId="ADAL" clId="{23C52E03-EEE2-4FBA-B925-51CFAD2E03FA}" dt="2024-10-21T11:17:27.934" v="308" actId="1076"/>
          <ac:picMkLst>
            <pc:docMk/>
            <pc:sldMk cId="2853518111" sldId="530"/>
            <ac:picMk id="90" creationId="{5DA877D8-E8ED-8839-E202-53A55EE264F3}"/>
          </ac:picMkLst>
        </pc:picChg>
      </pc:sldChg>
      <pc:sldChg chg="del">
        <pc:chgData name="Nikki Papenfus" userId="2a405823-0c8b-419b-afb6-8159926c2e17" providerId="ADAL" clId="{23C52E03-EEE2-4FBA-B925-51CFAD2E03FA}" dt="2024-10-18T16:03:07.330" v="12" actId="47"/>
        <pc:sldMkLst>
          <pc:docMk/>
          <pc:sldMk cId="119281103" sldId="531"/>
        </pc:sldMkLst>
      </pc:sldChg>
      <pc:sldChg chg="del">
        <pc:chgData name="Nikki Papenfus" userId="2a405823-0c8b-419b-afb6-8159926c2e17" providerId="ADAL" clId="{23C52E03-EEE2-4FBA-B925-51CFAD2E03FA}" dt="2024-10-18T16:03:01.373" v="9" actId="47"/>
        <pc:sldMkLst>
          <pc:docMk/>
          <pc:sldMk cId="1175869046" sldId="532"/>
        </pc:sldMkLst>
      </pc:sldChg>
      <pc:sldChg chg="delSp modSp mod">
        <pc:chgData name="Nikki Papenfus" userId="2a405823-0c8b-419b-afb6-8159926c2e17" providerId="ADAL" clId="{23C52E03-EEE2-4FBA-B925-51CFAD2E03FA}" dt="2024-10-21T11:59:00.767" v="567" actId="1036"/>
        <pc:sldMkLst>
          <pc:docMk/>
          <pc:sldMk cId="2519964672" sldId="533"/>
        </pc:sldMkLst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2" creationId="{DDED128F-526D-9F35-0CDC-8A7314DAB0AE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20" creationId="{DE364E23-C162-9387-5548-583388DAFD4E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49" creationId="{BE99C625-0E37-2008-5009-035BD90AF039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51" creationId="{A152159A-43DE-2E64-6DAA-AE909D684AD6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53" creationId="{384F0BC4-157A-2B42-CA2F-0FF3B8975A47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55" creationId="{C36A3B97-281A-D524-6C1C-ECF20D1533C9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57" creationId="{53A9287C-21D7-440B-8286-8BF35C4D67FD}"/>
          </ac:spMkLst>
        </pc:spChg>
        <pc:spChg chg="mod">
          <ac:chgData name="Nikki Papenfus" userId="2a405823-0c8b-419b-afb6-8159926c2e17" providerId="ADAL" clId="{23C52E03-EEE2-4FBA-B925-51CFAD2E03FA}" dt="2024-10-21T11:59:00.767" v="567" actId="1036"/>
          <ac:spMkLst>
            <pc:docMk/>
            <pc:sldMk cId="2519964672" sldId="533"/>
            <ac:spMk id="59" creationId="{1A39F66A-5A27-CD52-20C0-B403854640C5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0" creationId="{FA83F65F-364C-5077-A125-63FC1E8C2E9B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1" creationId="{6250E425-BB78-B21C-8CB8-D851249B833E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3" creationId="{4A92BEC4-7AB8-1F71-B81C-9B0F13932CFD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5" creationId="{DC2A84D6-C98B-6271-A2C7-B7DD36BD471A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6" creationId="{4658A1A2-922B-1817-CED2-1F0147B44A98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7" creationId="{4A4A13AE-4B99-D162-A4C5-6983EB04A4EF}"/>
          </ac:spMkLst>
        </pc:spChg>
        <pc:spChg chg="del">
          <ac:chgData name="Nikki Papenfus" userId="2a405823-0c8b-419b-afb6-8159926c2e17" providerId="ADAL" clId="{23C52E03-EEE2-4FBA-B925-51CFAD2E03FA}" dt="2024-10-18T16:00:47.221" v="0" actId="478"/>
          <ac:spMkLst>
            <pc:docMk/>
            <pc:sldMk cId="2519964672" sldId="533"/>
            <ac:spMk id="68" creationId="{53AEFCDA-00A9-2EE1-8C43-EEA1A1864FEE}"/>
          </ac:spMkLst>
        </pc:spChg>
        <pc:picChg chg="mod">
          <ac:chgData name="Nikki Papenfus" userId="2a405823-0c8b-419b-afb6-8159926c2e17" providerId="ADAL" clId="{23C52E03-EEE2-4FBA-B925-51CFAD2E03FA}" dt="2024-10-21T11:59:00.767" v="567" actId="1036"/>
          <ac:picMkLst>
            <pc:docMk/>
            <pc:sldMk cId="2519964672" sldId="533"/>
            <ac:picMk id="46" creationId="{CB7D8936-C4F9-315D-8661-3616262F4149}"/>
          </ac:picMkLst>
        </pc:picChg>
        <pc:picChg chg="mod">
          <ac:chgData name="Nikki Papenfus" userId="2a405823-0c8b-419b-afb6-8159926c2e17" providerId="ADAL" clId="{23C52E03-EEE2-4FBA-B925-51CFAD2E03FA}" dt="2024-10-21T11:59:00.767" v="567" actId="1036"/>
          <ac:picMkLst>
            <pc:docMk/>
            <pc:sldMk cId="2519964672" sldId="533"/>
            <ac:picMk id="50" creationId="{C69089F1-0B87-D852-704C-4EAE4A339CDC}"/>
          </ac:picMkLst>
        </pc:picChg>
        <pc:picChg chg="mod">
          <ac:chgData name="Nikki Papenfus" userId="2a405823-0c8b-419b-afb6-8159926c2e17" providerId="ADAL" clId="{23C52E03-EEE2-4FBA-B925-51CFAD2E03FA}" dt="2024-10-21T11:59:00.767" v="567" actId="1036"/>
          <ac:picMkLst>
            <pc:docMk/>
            <pc:sldMk cId="2519964672" sldId="533"/>
            <ac:picMk id="52" creationId="{F1E3A27B-A89C-5512-F791-D29B7267D7D4}"/>
          </ac:picMkLst>
        </pc:picChg>
        <pc:picChg chg="mod">
          <ac:chgData name="Nikki Papenfus" userId="2a405823-0c8b-419b-afb6-8159926c2e17" providerId="ADAL" clId="{23C52E03-EEE2-4FBA-B925-51CFAD2E03FA}" dt="2024-10-21T11:59:00.767" v="567" actId="1036"/>
          <ac:picMkLst>
            <pc:docMk/>
            <pc:sldMk cId="2519964672" sldId="533"/>
            <ac:picMk id="54" creationId="{9DD69E83-3A63-BF4F-E640-EF929736B33C}"/>
          </ac:picMkLst>
        </pc:picChg>
        <pc:picChg chg="mod">
          <ac:chgData name="Nikki Papenfus" userId="2a405823-0c8b-419b-afb6-8159926c2e17" providerId="ADAL" clId="{23C52E03-EEE2-4FBA-B925-51CFAD2E03FA}" dt="2024-10-21T11:59:00.767" v="567" actId="1036"/>
          <ac:picMkLst>
            <pc:docMk/>
            <pc:sldMk cId="2519964672" sldId="533"/>
            <ac:picMk id="56" creationId="{5237B4A3-A9B2-0DCB-A7AA-4583DFA29CBE}"/>
          </ac:picMkLst>
        </pc:picChg>
        <pc:picChg chg="mod">
          <ac:chgData name="Nikki Papenfus" userId="2a405823-0c8b-419b-afb6-8159926c2e17" providerId="ADAL" clId="{23C52E03-EEE2-4FBA-B925-51CFAD2E03FA}" dt="2024-10-21T11:59:00.767" v="567" actId="1036"/>
          <ac:picMkLst>
            <pc:docMk/>
            <pc:sldMk cId="2519964672" sldId="533"/>
            <ac:picMk id="58" creationId="{88B18F41-D078-7461-20E0-4A1D90CE2EF8}"/>
          </ac:picMkLst>
        </pc:picChg>
      </pc:sldChg>
      <pc:sldChg chg="addSp delSp modSp mod">
        <pc:chgData name="Nikki Papenfus" userId="2a405823-0c8b-419b-afb6-8159926c2e17" providerId="ADAL" clId="{23C52E03-EEE2-4FBA-B925-51CFAD2E03FA}" dt="2024-10-21T13:23:46.934" v="1775" actId="313"/>
        <pc:sldMkLst>
          <pc:docMk/>
          <pc:sldMk cId="2840098491" sldId="534"/>
        </pc:sldMkLst>
        <pc:spChg chg="mod">
          <ac:chgData name="Nikki Papenfus" userId="2a405823-0c8b-419b-afb6-8159926c2e17" providerId="ADAL" clId="{23C52E03-EEE2-4FBA-B925-51CFAD2E03FA}" dt="2024-10-21T12:20:06.383" v="718" actId="13926"/>
          <ac:spMkLst>
            <pc:docMk/>
            <pc:sldMk cId="2840098491" sldId="534"/>
            <ac:spMk id="2" creationId="{D33421F5-0BC0-ECF8-DB3A-47C95056BDF2}"/>
          </ac:spMkLst>
        </pc:spChg>
        <pc:spChg chg="add del mod">
          <ac:chgData name="Nikki Papenfus" userId="2a405823-0c8b-419b-afb6-8159926c2e17" providerId="ADAL" clId="{23C52E03-EEE2-4FBA-B925-51CFAD2E03FA}" dt="2024-10-18T16:17:50.735" v="93" actId="478"/>
          <ac:spMkLst>
            <pc:docMk/>
            <pc:sldMk cId="2840098491" sldId="534"/>
            <ac:spMk id="4" creationId="{BF2FC8DF-B787-E50D-3BEA-E6DF385A965B}"/>
          </ac:spMkLst>
        </pc:spChg>
        <pc:spChg chg="add mod">
          <ac:chgData name="Nikki Papenfus" userId="2a405823-0c8b-419b-afb6-8159926c2e17" providerId="ADAL" clId="{23C52E03-EEE2-4FBA-B925-51CFAD2E03FA}" dt="2024-10-21T13:23:46.934" v="1775" actId="313"/>
          <ac:spMkLst>
            <pc:docMk/>
            <pc:sldMk cId="2840098491" sldId="534"/>
            <ac:spMk id="9" creationId="{9D270C2B-D721-A306-545B-A05EA4125467}"/>
          </ac:spMkLst>
        </pc:spChg>
        <pc:spChg chg="add mod">
          <ac:chgData name="Nikki Papenfus" userId="2a405823-0c8b-419b-afb6-8159926c2e17" providerId="ADAL" clId="{23C52E03-EEE2-4FBA-B925-51CFAD2E03FA}" dt="2024-10-21T13:23:22.463" v="1729" actId="1035"/>
          <ac:spMkLst>
            <pc:docMk/>
            <pc:sldMk cId="2840098491" sldId="534"/>
            <ac:spMk id="12" creationId="{7F427128-8EC8-5394-B04E-B6A096A221A3}"/>
          </ac:spMkLst>
        </pc:spChg>
        <pc:spChg chg="add mod">
          <ac:chgData name="Nikki Papenfus" userId="2a405823-0c8b-419b-afb6-8159926c2e17" providerId="ADAL" clId="{23C52E03-EEE2-4FBA-B925-51CFAD2E03FA}" dt="2024-10-21T13:23:22.463" v="1729" actId="1035"/>
          <ac:spMkLst>
            <pc:docMk/>
            <pc:sldMk cId="2840098491" sldId="534"/>
            <ac:spMk id="13" creationId="{7BD4F76A-78DE-A1B7-F8CF-3EA21429D0B6}"/>
          </ac:spMkLst>
        </pc:spChg>
        <pc:spChg chg="add mod">
          <ac:chgData name="Nikki Papenfus" userId="2a405823-0c8b-419b-afb6-8159926c2e17" providerId="ADAL" clId="{23C52E03-EEE2-4FBA-B925-51CFAD2E03FA}" dt="2024-10-21T13:23:22.463" v="1729" actId="1035"/>
          <ac:spMkLst>
            <pc:docMk/>
            <pc:sldMk cId="2840098491" sldId="534"/>
            <ac:spMk id="14" creationId="{D8FA7316-24D2-F007-B383-1CC2CA0A40E7}"/>
          </ac:spMkLst>
        </pc:spChg>
        <pc:picChg chg="add del mod">
          <ac:chgData name="Nikki Papenfus" userId="2a405823-0c8b-419b-afb6-8159926c2e17" providerId="ADAL" clId="{23C52E03-EEE2-4FBA-B925-51CFAD2E03FA}" dt="2024-10-18T16:16:57.816" v="90" actId="478"/>
          <ac:picMkLst>
            <pc:docMk/>
            <pc:sldMk cId="2840098491" sldId="534"/>
            <ac:picMk id="3" creationId="{635ED8A4-6C7A-503B-58B2-8DDA069DAB19}"/>
          </ac:picMkLst>
        </pc:picChg>
        <pc:picChg chg="add del mod">
          <ac:chgData name="Nikki Papenfus" userId="2a405823-0c8b-419b-afb6-8159926c2e17" providerId="ADAL" clId="{23C52E03-EEE2-4FBA-B925-51CFAD2E03FA}" dt="2024-10-18T16:05:50.056" v="26" actId="478"/>
          <ac:picMkLst>
            <pc:docMk/>
            <pc:sldMk cId="2840098491" sldId="534"/>
            <ac:picMk id="4" creationId="{143D0163-0924-D35F-9584-6E20C957E469}"/>
          </ac:picMkLst>
        </pc:picChg>
        <pc:picChg chg="add del">
          <ac:chgData name="Nikki Papenfus" userId="2a405823-0c8b-419b-afb6-8159926c2e17" providerId="ADAL" clId="{23C52E03-EEE2-4FBA-B925-51CFAD2E03FA}" dt="2024-10-21T12:17:13.226" v="573" actId="478"/>
          <ac:picMkLst>
            <pc:docMk/>
            <pc:sldMk cId="2840098491" sldId="534"/>
            <ac:picMk id="4" creationId="{D74C75F0-5C5C-9689-A527-4C3BD3B80FED}"/>
          </ac:picMkLst>
        </pc:picChg>
        <pc:picChg chg="add mod modCrop">
          <ac:chgData name="Nikki Papenfus" userId="2a405823-0c8b-419b-afb6-8159926c2e17" providerId="ADAL" clId="{23C52E03-EEE2-4FBA-B925-51CFAD2E03FA}" dt="2024-10-21T13:23:22.463" v="1729" actId="1035"/>
          <ac:picMkLst>
            <pc:docMk/>
            <pc:sldMk cId="2840098491" sldId="534"/>
            <ac:picMk id="6" creationId="{421E10D9-1B2D-FFA4-760B-E7291B4F7E2F}"/>
          </ac:picMkLst>
        </pc:picChg>
        <pc:picChg chg="add mod modCrop">
          <ac:chgData name="Nikki Papenfus" userId="2a405823-0c8b-419b-afb6-8159926c2e17" providerId="ADAL" clId="{23C52E03-EEE2-4FBA-B925-51CFAD2E03FA}" dt="2024-10-21T13:23:22.463" v="1729" actId="1035"/>
          <ac:picMkLst>
            <pc:docMk/>
            <pc:sldMk cId="2840098491" sldId="534"/>
            <ac:picMk id="8" creationId="{49073785-CECE-7118-1291-E909E95ACBE4}"/>
          </ac:picMkLst>
        </pc:picChg>
        <pc:picChg chg="add mod">
          <ac:chgData name="Nikki Papenfus" userId="2a405823-0c8b-419b-afb6-8159926c2e17" providerId="ADAL" clId="{23C52E03-EEE2-4FBA-B925-51CFAD2E03FA}" dt="2024-10-21T12:18:11.842" v="673" actId="1076"/>
          <ac:picMkLst>
            <pc:docMk/>
            <pc:sldMk cId="2840098491" sldId="534"/>
            <ac:picMk id="11" creationId="{7ABD90FC-1512-14C3-3760-6209A4FF09B3}"/>
          </ac:picMkLst>
        </pc:picChg>
      </pc:sldChg>
      <pc:sldChg chg="addSp delSp modSp mod">
        <pc:chgData name="Nikki Papenfus" userId="2a405823-0c8b-419b-afb6-8159926c2e17" providerId="ADAL" clId="{23C52E03-EEE2-4FBA-B925-51CFAD2E03FA}" dt="2024-10-21T11:38:29.494" v="396" actId="6549"/>
        <pc:sldMkLst>
          <pc:docMk/>
          <pc:sldMk cId="1539628272" sldId="535"/>
        </pc:sldMkLst>
        <pc:spChg chg="mod">
          <ac:chgData name="Nikki Papenfus" userId="2a405823-0c8b-419b-afb6-8159926c2e17" providerId="ADAL" clId="{23C52E03-EEE2-4FBA-B925-51CFAD2E03FA}" dt="2024-10-21T11:38:29.494" v="396" actId="6549"/>
          <ac:spMkLst>
            <pc:docMk/>
            <pc:sldMk cId="1539628272" sldId="535"/>
            <ac:spMk id="5" creationId="{C97E0F05-8AA5-5356-E184-7F9937598E75}"/>
          </ac:spMkLst>
        </pc:spChg>
        <pc:picChg chg="add del mod">
          <ac:chgData name="Nikki Papenfus" userId="2a405823-0c8b-419b-afb6-8159926c2e17" providerId="ADAL" clId="{23C52E03-EEE2-4FBA-B925-51CFAD2E03FA}" dt="2024-10-21T11:18:52.568" v="313" actId="21"/>
          <ac:picMkLst>
            <pc:docMk/>
            <pc:sldMk cId="1539628272" sldId="535"/>
            <ac:picMk id="2" creationId="{EEE98F5B-0811-9B7A-32B5-F1AF5BE4F82F}"/>
          </ac:picMkLst>
        </pc:picChg>
        <pc:picChg chg="add del mod">
          <ac:chgData name="Nikki Papenfus" userId="2a405823-0c8b-419b-afb6-8159926c2e17" providerId="ADAL" clId="{23C52E03-EEE2-4FBA-B925-51CFAD2E03FA}" dt="2024-10-21T11:18:52.568" v="313" actId="21"/>
          <ac:picMkLst>
            <pc:docMk/>
            <pc:sldMk cId="1539628272" sldId="535"/>
            <ac:picMk id="4" creationId="{E8E73FDC-AD09-1B89-9E17-AC7D70D7AC6F}"/>
          </ac:picMkLst>
        </pc:picChg>
      </pc:sldChg>
      <pc:sldChg chg="modSp mod ord">
        <pc:chgData name="Nikki Papenfus" userId="2a405823-0c8b-419b-afb6-8159926c2e17" providerId="ADAL" clId="{23C52E03-EEE2-4FBA-B925-51CFAD2E03FA}" dt="2024-10-21T11:54:19.722" v="440" actId="1076"/>
        <pc:sldMkLst>
          <pc:docMk/>
          <pc:sldMk cId="4179784547" sldId="536"/>
        </pc:sldMkLst>
        <pc:spChg chg="mod">
          <ac:chgData name="Nikki Papenfus" userId="2a405823-0c8b-419b-afb6-8159926c2e17" providerId="ADAL" clId="{23C52E03-EEE2-4FBA-B925-51CFAD2E03FA}" dt="2024-10-21T11:54:19.722" v="440" actId="1076"/>
          <ac:spMkLst>
            <pc:docMk/>
            <pc:sldMk cId="4179784547" sldId="536"/>
            <ac:spMk id="2" creationId="{FD3FC97B-5A42-6644-0B42-A8EB842DFC30}"/>
          </ac:spMkLst>
        </pc:spChg>
        <pc:spChg chg="mod">
          <ac:chgData name="Nikki Papenfus" userId="2a405823-0c8b-419b-afb6-8159926c2e17" providerId="ADAL" clId="{23C52E03-EEE2-4FBA-B925-51CFAD2E03FA}" dt="2024-10-18T16:15:43.111" v="87" actId="108"/>
          <ac:spMkLst>
            <pc:docMk/>
            <pc:sldMk cId="4179784547" sldId="536"/>
            <ac:spMk id="8" creationId="{8550184E-31C6-C8E0-3127-CB8265A63680}"/>
          </ac:spMkLst>
        </pc:spChg>
      </pc:sldChg>
      <pc:sldChg chg="addSp delSp modSp mod">
        <pc:chgData name="Nikki Papenfus" userId="2a405823-0c8b-419b-afb6-8159926c2e17" providerId="ADAL" clId="{23C52E03-EEE2-4FBA-B925-51CFAD2E03FA}" dt="2024-10-21T11:16:01.426" v="295" actId="1036"/>
        <pc:sldMkLst>
          <pc:docMk/>
          <pc:sldMk cId="418813522" sldId="538"/>
        </pc:sldMkLst>
        <pc:picChg chg="add del mod ord">
          <ac:chgData name="Nikki Papenfus" userId="2a405823-0c8b-419b-afb6-8159926c2e17" providerId="ADAL" clId="{23C52E03-EEE2-4FBA-B925-51CFAD2E03FA}" dt="2024-10-21T10:48:43.824" v="223" actId="478"/>
          <ac:picMkLst>
            <pc:docMk/>
            <pc:sldMk cId="418813522" sldId="538"/>
            <ac:picMk id="4" creationId="{F443F411-8ADA-2570-3CAC-A32B1E9E91C0}"/>
          </ac:picMkLst>
        </pc:picChg>
        <pc:picChg chg="add del mod ord">
          <ac:chgData name="Nikki Papenfus" userId="2a405823-0c8b-419b-afb6-8159926c2e17" providerId="ADAL" clId="{23C52E03-EEE2-4FBA-B925-51CFAD2E03FA}" dt="2024-10-21T08:48:01.600" v="121" actId="478"/>
          <ac:picMkLst>
            <pc:docMk/>
            <pc:sldMk cId="418813522" sldId="538"/>
            <ac:picMk id="6" creationId="{910DB06D-A684-F0B7-7D16-0978A4D550F1}"/>
          </ac:picMkLst>
        </pc:picChg>
        <pc:picChg chg="add del mod ord">
          <ac:chgData name="Nikki Papenfus" userId="2a405823-0c8b-419b-afb6-8159926c2e17" providerId="ADAL" clId="{23C52E03-EEE2-4FBA-B925-51CFAD2E03FA}" dt="2024-10-21T08:49:44.079" v="135" actId="478"/>
          <ac:picMkLst>
            <pc:docMk/>
            <pc:sldMk cId="418813522" sldId="538"/>
            <ac:picMk id="8" creationId="{B2330536-842C-8DB1-5EEE-F23A687C7823}"/>
          </ac:picMkLst>
        </pc:picChg>
        <pc:picChg chg="add del mod ord">
          <ac:chgData name="Nikki Papenfus" userId="2a405823-0c8b-419b-afb6-8159926c2e17" providerId="ADAL" clId="{23C52E03-EEE2-4FBA-B925-51CFAD2E03FA}" dt="2024-10-21T09:02:44.783" v="196" actId="478"/>
          <ac:picMkLst>
            <pc:docMk/>
            <pc:sldMk cId="418813522" sldId="538"/>
            <ac:picMk id="10" creationId="{7E747C94-10A9-3012-2BF7-FC84B17885EA}"/>
          </ac:picMkLst>
        </pc:picChg>
        <pc:picChg chg="add del mod ord">
          <ac:chgData name="Nikki Papenfus" userId="2a405823-0c8b-419b-afb6-8159926c2e17" providerId="ADAL" clId="{23C52E03-EEE2-4FBA-B925-51CFAD2E03FA}" dt="2024-10-21T10:48:22.960" v="205" actId="478"/>
          <ac:picMkLst>
            <pc:docMk/>
            <pc:sldMk cId="418813522" sldId="538"/>
            <ac:picMk id="12" creationId="{2906BB53-1BE0-3E88-B14F-A2C020946E46}"/>
          </ac:picMkLst>
        </pc:picChg>
        <pc:picChg chg="add del mod">
          <ac:chgData name="Nikki Papenfus" userId="2a405823-0c8b-419b-afb6-8159926c2e17" providerId="ADAL" clId="{23C52E03-EEE2-4FBA-B925-51CFAD2E03FA}" dt="2024-10-21T10:52:41.901" v="251" actId="478"/>
          <ac:picMkLst>
            <pc:docMk/>
            <pc:sldMk cId="418813522" sldId="538"/>
            <ac:picMk id="14" creationId="{0D814114-3479-5A6C-2C8A-01B370A99672}"/>
          </ac:picMkLst>
        </pc:picChg>
        <pc:picChg chg="add del mod">
          <ac:chgData name="Nikki Papenfus" userId="2a405823-0c8b-419b-afb6-8159926c2e17" providerId="ADAL" clId="{23C52E03-EEE2-4FBA-B925-51CFAD2E03FA}" dt="2024-10-21T10:55:47.802" v="257" actId="478"/>
          <ac:picMkLst>
            <pc:docMk/>
            <pc:sldMk cId="418813522" sldId="538"/>
            <ac:picMk id="16" creationId="{176E6781-6B05-884D-D24C-52E117A90FE1}"/>
          </ac:picMkLst>
        </pc:picChg>
        <pc:picChg chg="add del mod">
          <ac:chgData name="Nikki Papenfus" userId="2a405823-0c8b-419b-afb6-8159926c2e17" providerId="ADAL" clId="{23C52E03-EEE2-4FBA-B925-51CFAD2E03FA}" dt="2024-10-21T10:57:17.146" v="261" actId="478"/>
          <ac:picMkLst>
            <pc:docMk/>
            <pc:sldMk cId="418813522" sldId="538"/>
            <ac:picMk id="18" creationId="{80D7BC00-CB5A-C676-D8A3-FB05AAE274A4}"/>
          </ac:picMkLst>
        </pc:picChg>
        <pc:picChg chg="add del mod">
          <ac:chgData name="Nikki Papenfus" userId="2a405823-0c8b-419b-afb6-8159926c2e17" providerId="ADAL" clId="{23C52E03-EEE2-4FBA-B925-51CFAD2E03FA}" dt="2024-10-21T10:58:23.464" v="281" actId="478"/>
          <ac:picMkLst>
            <pc:docMk/>
            <pc:sldMk cId="418813522" sldId="538"/>
            <ac:picMk id="20" creationId="{10349901-F21E-68DB-E922-24851EDCC81E}"/>
          </ac:picMkLst>
        </pc:picChg>
        <pc:picChg chg="add del mod">
          <ac:chgData name="Nikki Papenfus" userId="2a405823-0c8b-419b-afb6-8159926c2e17" providerId="ADAL" clId="{23C52E03-EEE2-4FBA-B925-51CFAD2E03FA}" dt="2024-10-21T11:15:52.410" v="289" actId="478"/>
          <ac:picMkLst>
            <pc:docMk/>
            <pc:sldMk cId="418813522" sldId="538"/>
            <ac:picMk id="22" creationId="{D17E9633-9B56-5030-C793-3E2AE7AEE9FD}"/>
          </ac:picMkLst>
        </pc:picChg>
        <pc:picChg chg="add mod">
          <ac:chgData name="Nikki Papenfus" userId="2a405823-0c8b-419b-afb6-8159926c2e17" providerId="ADAL" clId="{23C52E03-EEE2-4FBA-B925-51CFAD2E03FA}" dt="2024-10-21T11:16:01.426" v="295" actId="1036"/>
          <ac:picMkLst>
            <pc:docMk/>
            <pc:sldMk cId="418813522" sldId="538"/>
            <ac:picMk id="24" creationId="{78633756-7D94-153B-2029-88B8AAA3DA8D}"/>
          </ac:picMkLst>
        </pc:picChg>
        <pc:picChg chg="del">
          <ac:chgData name="Nikki Papenfus" userId="2a405823-0c8b-419b-afb6-8159926c2e17" providerId="ADAL" clId="{23C52E03-EEE2-4FBA-B925-51CFAD2E03FA}" dt="2024-10-21T08:24:45.188" v="105" actId="478"/>
          <ac:picMkLst>
            <pc:docMk/>
            <pc:sldMk cId="418813522" sldId="538"/>
            <ac:picMk id="45" creationId="{4CB7B5D3-3F5A-7757-7C1F-B15D23EBA30A}"/>
          </ac:picMkLst>
        </pc:picChg>
      </pc:sldChg>
      <pc:sldChg chg="modSp mod">
        <pc:chgData name="Nikki Papenfus" userId="2a405823-0c8b-419b-afb6-8159926c2e17" providerId="ADAL" clId="{23C52E03-EEE2-4FBA-B925-51CFAD2E03FA}" dt="2024-10-21T11:44:09.795" v="413" actId="5793"/>
        <pc:sldMkLst>
          <pc:docMk/>
          <pc:sldMk cId="4120174654" sldId="539"/>
        </pc:sldMkLst>
        <pc:spChg chg="mod">
          <ac:chgData name="Nikki Papenfus" userId="2a405823-0c8b-419b-afb6-8159926c2e17" providerId="ADAL" clId="{23C52E03-EEE2-4FBA-B925-51CFAD2E03FA}" dt="2024-10-21T11:44:09.795" v="413" actId="5793"/>
          <ac:spMkLst>
            <pc:docMk/>
            <pc:sldMk cId="4120174654" sldId="539"/>
            <ac:spMk id="38" creationId="{2ABDC9DC-37B9-87FF-876A-CD3C5A28A9F8}"/>
          </ac:spMkLst>
        </pc:spChg>
      </pc:sldChg>
      <pc:sldChg chg="modSp mod modTransition">
        <pc:chgData name="Nikki Papenfus" userId="2a405823-0c8b-419b-afb6-8159926c2e17" providerId="ADAL" clId="{23C52E03-EEE2-4FBA-B925-51CFAD2E03FA}" dt="2024-10-21T10:50:51.758" v="250"/>
        <pc:sldMkLst>
          <pc:docMk/>
          <pc:sldMk cId="1912017054" sldId="540"/>
        </pc:sldMkLst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3" creationId="{AF26F6A7-2A4C-616A-A43A-40C00C3FB266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4" creationId="{319A1388-3A9B-21BE-CA21-1B95A296A8AE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6" creationId="{50ACF099-FB63-8611-1E65-A3E4FE81B816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7" creationId="{5E173B9D-82F0-A2AC-72C7-C4D709B22F99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8" creationId="{2AC6209F-BC9E-F059-7F33-EB6894F444EB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9" creationId="{CA266D9B-D217-838E-7860-B70098D83B75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10" creationId="{966728CB-B093-EB2B-90CF-B7D21CA9D6A0}"/>
          </ac:spMkLst>
        </pc:spChg>
        <pc:spChg chg="mod">
          <ac:chgData name="Nikki Papenfus" userId="2a405823-0c8b-419b-afb6-8159926c2e17" providerId="ADAL" clId="{23C52E03-EEE2-4FBA-B925-51CFAD2E03FA}" dt="2024-10-21T10:50:25.521" v="233" actId="13926"/>
          <ac:spMkLst>
            <pc:docMk/>
            <pc:sldMk cId="1912017054" sldId="540"/>
            <ac:spMk id="20" creationId="{2FE226BE-047A-EC7F-EF37-6979E925D6E6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21" creationId="{6AB32CF0-B411-21D1-A9C2-BABA3DB1E42B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27" creationId="{988BC3FB-D17C-D3B0-131F-3F6E2EEDE99D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34" creationId="{0C2173FF-ACBA-7E2C-06F0-B32A88FCF33D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35" creationId="{FD915A86-F6D2-167A-0699-49918BFB0143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36" creationId="{C0B383D1-7301-F435-3C5D-D6D8BD68B6FD}"/>
          </ac:spMkLst>
        </pc:spChg>
        <pc:spChg chg="mod">
          <ac:chgData name="Nikki Papenfus" userId="2a405823-0c8b-419b-afb6-8159926c2e17" providerId="ADAL" clId="{23C52E03-EEE2-4FBA-B925-51CFAD2E03FA}" dt="2024-10-21T07:22:14.436" v="103" actId="1035"/>
          <ac:spMkLst>
            <pc:docMk/>
            <pc:sldMk cId="1912017054" sldId="540"/>
            <ac:spMk id="37" creationId="{AD991D78-17FD-892C-26EB-DF24E0D13590}"/>
          </ac:spMkLst>
        </pc:spChg>
        <pc:grpChg chg="mod">
          <ac:chgData name="Nikki Papenfus" userId="2a405823-0c8b-419b-afb6-8159926c2e17" providerId="ADAL" clId="{23C52E03-EEE2-4FBA-B925-51CFAD2E03FA}" dt="2024-10-21T07:22:14.436" v="103" actId="1035"/>
          <ac:grpSpMkLst>
            <pc:docMk/>
            <pc:sldMk cId="1912017054" sldId="540"/>
            <ac:grpSpMk id="11" creationId="{5BEECD40-940D-FE04-C5AC-5D270D6F5316}"/>
          </ac:grpSpMkLst>
        </pc:grpChg>
      </pc:sldChg>
      <pc:sldChg chg="delSp modSp mod">
        <pc:chgData name="Nikki Papenfus" userId="2a405823-0c8b-419b-afb6-8159926c2e17" providerId="ADAL" clId="{23C52E03-EEE2-4FBA-B925-51CFAD2E03FA}" dt="2024-10-21T11:16:33.864" v="303" actId="1035"/>
        <pc:sldMkLst>
          <pc:docMk/>
          <pc:sldMk cId="2623179362" sldId="542"/>
        </pc:sldMkLst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4" creationId="{615CDF1F-C802-CE40-4E5B-A064C3A42610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6" creationId="{7A9BB083-C32D-0913-CA55-EA8881FE6F65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7" creationId="{8A93B049-D074-FEF4-75A8-A7845F246B10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9" creationId="{162A34F1-3388-170F-C447-99851E6BC135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10" creationId="{3F7392A0-6220-30E0-04E4-6DCAAC9C95C4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12" creationId="{E10564CD-50D5-1E9F-69FF-3AB955095648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13" creationId="{5A5FF434-A8E9-C3AE-5123-D0100ED985D3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14" creationId="{0484D89C-3447-E6DC-ACD3-22C8191A177F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18" creationId="{2945DAFA-882C-5276-252A-D899CE21E74B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19" creationId="{C3CBB6CF-CD7E-8833-5CA2-5FB84CF66F46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20" creationId="{62869FA5-B579-8174-8E77-2E608E476654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24" creationId="{19A48ADC-E364-2C87-1C33-A5C19E28229A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25" creationId="{7626F863-1CF9-F854-E013-223B00C66967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27" creationId="{72E90376-8762-A3D5-686D-56E81778FF8B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28" creationId="{B1808C95-3292-4D2A-2FB8-A18D9F9C7C9D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29" creationId="{7D7AFCAB-58D7-7564-73A4-4AA781F94D8A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32" creationId="{17EAAB5F-A1E7-FDF5-DCD8-610AB045518D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33" creationId="{E80C934C-1CB5-B922-F78F-69A73675C8E7}"/>
          </ac:spMkLst>
        </pc:spChg>
        <pc:spChg chg="mod">
          <ac:chgData name="Nikki Papenfus" userId="2a405823-0c8b-419b-afb6-8159926c2e17" providerId="ADAL" clId="{23C52E03-EEE2-4FBA-B925-51CFAD2E03FA}" dt="2024-10-21T07:21:53.465" v="97" actId="1035"/>
          <ac:spMkLst>
            <pc:docMk/>
            <pc:sldMk cId="2623179362" sldId="542"/>
            <ac:spMk id="34" creationId="{5D0FF8A8-9AD0-974F-C835-83E3D3267553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68" creationId="{107C1BE9-4807-44C1-694A-6EDC515C3550}"/>
          </ac:spMkLst>
        </pc:spChg>
        <pc:spChg chg="mod">
          <ac:chgData name="Nikki Papenfus" userId="2a405823-0c8b-419b-afb6-8159926c2e17" providerId="ADAL" clId="{23C52E03-EEE2-4FBA-B925-51CFAD2E03FA}" dt="2024-10-21T11:16:33.864" v="303" actId="1035"/>
          <ac:spMkLst>
            <pc:docMk/>
            <pc:sldMk cId="2623179362" sldId="542"/>
            <ac:spMk id="69" creationId="{A3A90A80-D802-CAFC-5AA4-8E1D7593C81E}"/>
          </ac:spMkLst>
        </pc:spChg>
        <pc:grpChg chg="mod">
          <ac:chgData name="Nikki Papenfus" userId="2a405823-0c8b-419b-afb6-8159926c2e17" providerId="ADAL" clId="{23C52E03-EEE2-4FBA-B925-51CFAD2E03FA}" dt="2024-10-21T11:16:33.864" v="303" actId="1035"/>
          <ac:grpSpMkLst>
            <pc:docMk/>
            <pc:sldMk cId="2623179362" sldId="542"/>
            <ac:grpSpMk id="40" creationId="{E8870924-392B-3135-D3E0-8E1A1D765156}"/>
          </ac:grpSpMkLst>
        </pc:grpChg>
        <pc:grpChg chg="mod">
          <ac:chgData name="Nikki Papenfus" userId="2a405823-0c8b-419b-afb6-8159926c2e17" providerId="ADAL" clId="{23C52E03-EEE2-4FBA-B925-51CFAD2E03FA}" dt="2024-10-21T07:21:53.465" v="97" actId="1035"/>
          <ac:grpSpMkLst>
            <pc:docMk/>
            <pc:sldMk cId="2623179362" sldId="542"/>
            <ac:grpSpMk id="43" creationId="{9F8B291E-F1B6-A996-23DA-B26A65C46EB1}"/>
          </ac:grpSpMkLst>
        </pc:grpChg>
        <pc:grpChg chg="mod">
          <ac:chgData name="Nikki Papenfus" userId="2a405823-0c8b-419b-afb6-8159926c2e17" providerId="ADAL" clId="{23C52E03-EEE2-4FBA-B925-51CFAD2E03FA}" dt="2024-10-21T07:21:53.465" v="97" actId="1035"/>
          <ac:grpSpMkLst>
            <pc:docMk/>
            <pc:sldMk cId="2623179362" sldId="542"/>
            <ac:grpSpMk id="46" creationId="{4CC169E6-9CB8-7170-F371-2CD76DE14977}"/>
          </ac:grpSpMkLst>
        </pc:grpChg>
        <pc:grpChg chg="mod">
          <ac:chgData name="Nikki Papenfus" userId="2a405823-0c8b-419b-afb6-8159926c2e17" providerId="ADAL" clId="{23C52E03-EEE2-4FBA-B925-51CFAD2E03FA}" dt="2024-10-21T07:21:53.465" v="97" actId="1035"/>
          <ac:grpSpMkLst>
            <pc:docMk/>
            <pc:sldMk cId="2623179362" sldId="542"/>
            <ac:grpSpMk id="49" creationId="{339FA935-0976-E81B-B384-76A6992B9E4A}"/>
          </ac:grpSpMkLst>
        </pc:grpChg>
        <pc:grpChg chg="del">
          <ac:chgData name="Nikki Papenfus" userId="2a405823-0c8b-419b-afb6-8159926c2e17" providerId="ADAL" clId="{23C52E03-EEE2-4FBA-B925-51CFAD2E03FA}" dt="2024-10-18T16:01:59.935" v="5" actId="478"/>
          <ac:grpSpMkLst>
            <pc:docMk/>
            <pc:sldMk cId="2623179362" sldId="542"/>
            <ac:grpSpMk id="52" creationId="{C110F14F-8167-8DC6-4D83-D6108824665F}"/>
          </ac:grpSpMkLst>
        </pc:grpChg>
        <pc:grpChg chg="mod">
          <ac:chgData name="Nikki Papenfus" userId="2a405823-0c8b-419b-afb6-8159926c2e17" providerId="ADAL" clId="{23C52E03-EEE2-4FBA-B925-51CFAD2E03FA}" dt="2024-10-21T07:21:53.465" v="97" actId="1035"/>
          <ac:grpSpMkLst>
            <pc:docMk/>
            <pc:sldMk cId="2623179362" sldId="542"/>
            <ac:grpSpMk id="55" creationId="{187E7C6E-9849-BFBD-A2C1-6EBCF5A0C271}"/>
          </ac:grpSpMkLst>
        </pc:grpChg>
        <pc:grpChg chg="mod">
          <ac:chgData name="Nikki Papenfus" userId="2a405823-0c8b-419b-afb6-8159926c2e17" providerId="ADAL" clId="{23C52E03-EEE2-4FBA-B925-51CFAD2E03FA}" dt="2024-10-21T07:21:53.465" v="97" actId="1035"/>
          <ac:grpSpMkLst>
            <pc:docMk/>
            <pc:sldMk cId="2623179362" sldId="542"/>
            <ac:grpSpMk id="58" creationId="{980CAE53-FA87-28A2-08C9-F31966810B45}"/>
          </ac:grpSpMkLst>
        </pc:grpChg>
        <pc:grpChg chg="mod">
          <ac:chgData name="Nikki Papenfus" userId="2a405823-0c8b-419b-afb6-8159926c2e17" providerId="ADAL" clId="{23C52E03-EEE2-4FBA-B925-51CFAD2E03FA}" dt="2024-10-21T11:16:33.864" v="303" actId="1035"/>
          <ac:grpSpMkLst>
            <pc:docMk/>
            <pc:sldMk cId="2623179362" sldId="542"/>
            <ac:grpSpMk id="63" creationId="{87CA1EE1-6C6D-D4D0-0EAF-18355E8175DC}"/>
          </ac:grpSpMkLst>
        </pc:grpChg>
        <pc:picChg chg="del">
          <ac:chgData name="Nikki Papenfus" userId="2a405823-0c8b-419b-afb6-8159926c2e17" providerId="ADAL" clId="{23C52E03-EEE2-4FBA-B925-51CFAD2E03FA}" dt="2024-10-18T16:01:59.935" v="5" actId="478"/>
          <ac:picMkLst>
            <pc:docMk/>
            <pc:sldMk cId="2623179362" sldId="542"/>
            <ac:picMk id="8" creationId="{C93AD7B5-1002-6FA2-1EA8-D1F010B22EAB}"/>
          </ac:picMkLst>
        </pc:picChg>
        <pc:picChg chg="del">
          <ac:chgData name="Nikki Papenfus" userId="2a405823-0c8b-419b-afb6-8159926c2e17" providerId="ADAL" clId="{23C52E03-EEE2-4FBA-B925-51CFAD2E03FA}" dt="2024-10-18T16:01:59.935" v="5" actId="478"/>
          <ac:picMkLst>
            <pc:docMk/>
            <pc:sldMk cId="2623179362" sldId="542"/>
            <ac:picMk id="11" creationId="{028CA6E6-2919-077C-8F7B-2E69DC5399A1}"/>
          </ac:picMkLst>
        </pc:picChg>
        <pc:picChg chg="del">
          <ac:chgData name="Nikki Papenfus" userId="2a405823-0c8b-419b-afb6-8159926c2e17" providerId="ADAL" clId="{23C52E03-EEE2-4FBA-B925-51CFAD2E03FA}" dt="2024-10-18T16:01:59.935" v="5" actId="478"/>
          <ac:picMkLst>
            <pc:docMk/>
            <pc:sldMk cId="2623179362" sldId="542"/>
            <ac:picMk id="35" creationId="{9C96FBE6-2C07-DA30-5296-60844A3A2257}"/>
          </ac:picMkLst>
        </pc:picChg>
        <pc:picChg chg="del">
          <ac:chgData name="Nikki Papenfus" userId="2a405823-0c8b-419b-afb6-8159926c2e17" providerId="ADAL" clId="{23C52E03-EEE2-4FBA-B925-51CFAD2E03FA}" dt="2024-10-18T16:01:59.935" v="5" actId="478"/>
          <ac:picMkLst>
            <pc:docMk/>
            <pc:sldMk cId="2623179362" sldId="542"/>
            <ac:picMk id="38" creationId="{91B1C954-A7FC-3509-F98F-86F0A381E878}"/>
          </ac:picMkLst>
        </pc:picChg>
        <pc:picChg chg="del">
          <ac:chgData name="Nikki Papenfus" userId="2a405823-0c8b-419b-afb6-8159926c2e17" providerId="ADAL" clId="{23C52E03-EEE2-4FBA-B925-51CFAD2E03FA}" dt="2024-10-18T16:01:59.935" v="5" actId="478"/>
          <ac:picMkLst>
            <pc:docMk/>
            <pc:sldMk cId="2623179362" sldId="542"/>
            <ac:picMk id="61" creationId="{3548B59F-5B7A-8B10-6B2C-6F2F88220BA3}"/>
          </ac:picMkLst>
        </pc:picChg>
        <pc:picChg chg="del">
          <ac:chgData name="Nikki Papenfus" userId="2a405823-0c8b-419b-afb6-8159926c2e17" providerId="ADAL" clId="{23C52E03-EEE2-4FBA-B925-51CFAD2E03FA}" dt="2024-10-18T16:01:59.935" v="5" actId="478"/>
          <ac:picMkLst>
            <pc:docMk/>
            <pc:sldMk cId="2623179362" sldId="542"/>
            <ac:picMk id="62" creationId="{F445E960-BE53-528C-73FC-37C894BD5EA4}"/>
          </ac:picMkLst>
        </pc:picChg>
      </pc:sldChg>
      <pc:sldChg chg="delSp modSp mod">
        <pc:chgData name="Nikki Papenfus" userId="2a405823-0c8b-419b-afb6-8159926c2e17" providerId="ADAL" clId="{23C52E03-EEE2-4FBA-B925-51CFAD2E03FA}" dt="2024-10-21T11:45:28.227" v="436" actId="20577"/>
        <pc:sldMkLst>
          <pc:docMk/>
          <pc:sldMk cId="3553757185" sldId="546"/>
        </pc:sldMkLst>
        <pc:spChg chg="mod">
          <ac:chgData name="Nikki Papenfus" userId="2a405823-0c8b-419b-afb6-8159926c2e17" providerId="ADAL" clId="{23C52E03-EEE2-4FBA-B925-51CFAD2E03FA}" dt="2024-10-21T11:45:28.227" v="436" actId="20577"/>
          <ac:spMkLst>
            <pc:docMk/>
            <pc:sldMk cId="3553757185" sldId="546"/>
            <ac:spMk id="3" creationId="{454FFE39-4AA1-5B65-42F8-B3D68259083A}"/>
          </ac:spMkLst>
        </pc:spChg>
        <pc:picChg chg="del">
          <ac:chgData name="Nikki Papenfus" userId="2a405823-0c8b-419b-afb6-8159926c2e17" providerId="ADAL" clId="{23C52E03-EEE2-4FBA-B925-51CFAD2E03FA}" dt="2024-10-18T16:17:04.315" v="91" actId="478"/>
          <ac:picMkLst>
            <pc:docMk/>
            <pc:sldMk cId="3553757185" sldId="546"/>
            <ac:picMk id="5" creationId="{40213A69-48AE-9BE9-8D9C-3C50FD3287CF}"/>
          </ac:picMkLst>
        </pc:picChg>
      </pc:sldChg>
      <pc:sldChg chg="addSp delSp modSp mod">
        <pc:chgData name="Nikki Papenfus" userId="2a405823-0c8b-419b-afb6-8159926c2e17" providerId="ADAL" clId="{23C52E03-EEE2-4FBA-B925-51CFAD2E03FA}" dt="2024-10-21T11:20:09.117" v="317" actId="1076"/>
        <pc:sldMkLst>
          <pc:docMk/>
          <pc:sldMk cId="651613102" sldId="547"/>
        </pc:sldMkLst>
        <pc:picChg chg="add mod">
          <ac:chgData name="Nikki Papenfus" userId="2a405823-0c8b-419b-afb6-8159926c2e17" providerId="ADAL" clId="{23C52E03-EEE2-4FBA-B925-51CFAD2E03FA}" dt="2024-10-21T11:20:09.117" v="317" actId="1076"/>
          <ac:picMkLst>
            <pc:docMk/>
            <pc:sldMk cId="651613102" sldId="547"/>
            <ac:picMk id="4" creationId="{2A228078-B91F-3295-FD22-A821C743F99F}"/>
          </ac:picMkLst>
        </pc:picChg>
        <pc:picChg chg="del">
          <ac:chgData name="Nikki Papenfus" userId="2a405823-0c8b-419b-afb6-8159926c2e17" providerId="ADAL" clId="{23C52E03-EEE2-4FBA-B925-51CFAD2E03FA}" dt="2024-10-18T16:05:25.964" v="18" actId="478"/>
          <ac:picMkLst>
            <pc:docMk/>
            <pc:sldMk cId="651613102" sldId="547"/>
            <ac:picMk id="11" creationId="{CEAD7A08-4016-B218-E641-8BF82763717E}"/>
          </ac:picMkLst>
        </pc:picChg>
      </pc:sldChg>
      <pc:sldChg chg="del">
        <pc:chgData name="Nikki Papenfus" userId="2a405823-0c8b-419b-afb6-8159926c2e17" providerId="ADAL" clId="{23C52E03-EEE2-4FBA-B925-51CFAD2E03FA}" dt="2024-10-18T16:14:13.689" v="55" actId="47"/>
        <pc:sldMkLst>
          <pc:docMk/>
          <pc:sldMk cId="3454902465" sldId="548"/>
        </pc:sldMkLst>
      </pc:sldChg>
      <pc:sldChg chg="addSp delSp modSp mod">
        <pc:chgData name="Nikki Papenfus" userId="2a405823-0c8b-419b-afb6-8159926c2e17" providerId="ADAL" clId="{23C52E03-EEE2-4FBA-B925-51CFAD2E03FA}" dt="2024-10-21T11:41:55.538" v="406" actId="14100"/>
        <pc:sldMkLst>
          <pc:docMk/>
          <pc:sldMk cId="2536311258" sldId="550"/>
        </pc:sldMkLst>
        <pc:spChg chg="mod">
          <ac:chgData name="Nikki Papenfus" userId="2a405823-0c8b-419b-afb6-8159926c2e17" providerId="ADAL" clId="{23C52E03-EEE2-4FBA-B925-51CFAD2E03FA}" dt="2024-10-21T11:38:55.352" v="398" actId="20577"/>
          <ac:spMkLst>
            <pc:docMk/>
            <pc:sldMk cId="2536311258" sldId="550"/>
            <ac:spMk id="3" creationId="{F7411FB6-0159-9C71-E940-79C1395FADCF}"/>
          </ac:spMkLst>
        </pc:spChg>
        <pc:picChg chg="add mod ord">
          <ac:chgData name="Nikki Papenfus" userId="2a405823-0c8b-419b-afb6-8159926c2e17" providerId="ADAL" clId="{23C52E03-EEE2-4FBA-B925-51CFAD2E03FA}" dt="2024-10-21T11:41:55.538" v="406" actId="14100"/>
          <ac:picMkLst>
            <pc:docMk/>
            <pc:sldMk cId="2536311258" sldId="550"/>
            <ac:picMk id="16" creationId="{AAD96C42-B986-EED1-CA79-1BD67572FEAE}"/>
          </ac:picMkLst>
        </pc:picChg>
        <pc:picChg chg="del">
          <ac:chgData name="Nikki Papenfus" userId="2a405823-0c8b-419b-afb6-8159926c2e17" providerId="ADAL" clId="{23C52E03-EEE2-4FBA-B925-51CFAD2E03FA}" dt="2024-10-21T11:41:34.136" v="399" actId="478"/>
          <ac:picMkLst>
            <pc:docMk/>
            <pc:sldMk cId="2536311258" sldId="550"/>
            <ac:picMk id="25" creationId="{79E538E6-661F-F3B6-2A9E-D51026617846}"/>
          </ac:picMkLst>
        </pc:picChg>
      </pc:sldChg>
      <pc:sldChg chg="addSp delSp modSp add mod">
        <pc:chgData name="Nikki Papenfus" userId="2a405823-0c8b-419b-afb6-8159926c2e17" providerId="ADAL" clId="{23C52E03-EEE2-4FBA-B925-51CFAD2E03FA}" dt="2024-10-21T12:27:10.718" v="809" actId="1076"/>
        <pc:sldMkLst>
          <pc:docMk/>
          <pc:sldMk cId="2057691462" sldId="551"/>
        </pc:sldMkLst>
        <pc:spChg chg="mod">
          <ac:chgData name="Nikki Papenfus" userId="2a405823-0c8b-419b-afb6-8159926c2e17" providerId="ADAL" clId="{23C52E03-EEE2-4FBA-B925-51CFAD2E03FA}" dt="2024-10-21T12:23:33.840" v="805" actId="20577"/>
          <ac:spMkLst>
            <pc:docMk/>
            <pc:sldMk cId="2057691462" sldId="551"/>
            <ac:spMk id="9" creationId="{F1190707-4161-070B-C16D-53E1DE10C690}"/>
          </ac:spMkLst>
        </pc:spChg>
        <pc:picChg chg="add mod">
          <ac:chgData name="Nikki Papenfus" userId="2a405823-0c8b-419b-afb6-8159926c2e17" providerId="ADAL" clId="{23C52E03-EEE2-4FBA-B925-51CFAD2E03FA}" dt="2024-10-21T12:24:22.103" v="807" actId="1076"/>
          <ac:picMkLst>
            <pc:docMk/>
            <pc:sldMk cId="2057691462" sldId="551"/>
            <ac:picMk id="4" creationId="{703788FC-2D3F-DC68-3866-293B1AB9D51D}"/>
          </ac:picMkLst>
        </pc:picChg>
        <pc:picChg chg="del">
          <ac:chgData name="Nikki Papenfus" userId="2a405823-0c8b-419b-afb6-8159926c2e17" providerId="ADAL" clId="{23C52E03-EEE2-4FBA-B925-51CFAD2E03FA}" dt="2024-10-21T12:18:16.164" v="675" actId="478"/>
          <ac:picMkLst>
            <pc:docMk/>
            <pc:sldMk cId="2057691462" sldId="551"/>
            <ac:picMk id="6" creationId="{2A4BD0A2-83FF-6362-10FE-F9C121440C44}"/>
          </ac:picMkLst>
        </pc:picChg>
        <pc:picChg chg="add mod">
          <ac:chgData name="Nikki Papenfus" userId="2a405823-0c8b-419b-afb6-8159926c2e17" providerId="ADAL" clId="{23C52E03-EEE2-4FBA-B925-51CFAD2E03FA}" dt="2024-10-21T12:27:10.718" v="809" actId="1076"/>
          <ac:picMkLst>
            <pc:docMk/>
            <pc:sldMk cId="2057691462" sldId="551"/>
            <ac:picMk id="7" creationId="{75B9EDC8-F925-200C-88E3-95C55CED2560}"/>
          </ac:picMkLst>
        </pc:picChg>
        <pc:picChg chg="del">
          <ac:chgData name="Nikki Papenfus" userId="2a405823-0c8b-419b-afb6-8159926c2e17" providerId="ADAL" clId="{23C52E03-EEE2-4FBA-B925-51CFAD2E03FA}" dt="2024-10-21T12:18:17.788" v="677" actId="478"/>
          <ac:picMkLst>
            <pc:docMk/>
            <pc:sldMk cId="2057691462" sldId="551"/>
            <ac:picMk id="8" creationId="{D9C85C07-FA6F-E5B1-68B5-E97FE508ABA3}"/>
          </ac:picMkLst>
        </pc:picChg>
        <pc:picChg chg="del">
          <ac:chgData name="Nikki Papenfus" userId="2a405823-0c8b-419b-afb6-8159926c2e17" providerId="ADAL" clId="{23C52E03-EEE2-4FBA-B925-51CFAD2E03FA}" dt="2024-10-21T12:18:17.315" v="676" actId="478"/>
          <ac:picMkLst>
            <pc:docMk/>
            <pc:sldMk cId="2057691462" sldId="551"/>
            <ac:picMk id="11" creationId="{D6182DC3-D63A-54C6-BB3C-6CAB66C71FDD}"/>
          </ac:picMkLst>
        </pc:picChg>
      </pc:sldChg>
      <pc:sldChg chg="addSp delSp modSp add mod">
        <pc:chgData name="Nikki Papenfus" userId="2a405823-0c8b-419b-afb6-8159926c2e17" providerId="ADAL" clId="{23C52E03-EEE2-4FBA-B925-51CFAD2E03FA}" dt="2024-10-21T13:25:07.577" v="1802" actId="13926"/>
        <pc:sldMkLst>
          <pc:docMk/>
          <pc:sldMk cId="199228850" sldId="552"/>
        </pc:sldMkLst>
        <pc:spChg chg="mod">
          <ac:chgData name="Nikki Papenfus" userId="2a405823-0c8b-419b-afb6-8159926c2e17" providerId="ADAL" clId="{23C52E03-EEE2-4FBA-B925-51CFAD2E03FA}" dt="2024-10-21T13:25:07.577" v="1802" actId="13926"/>
          <ac:spMkLst>
            <pc:docMk/>
            <pc:sldMk cId="199228850" sldId="552"/>
            <ac:spMk id="2" creationId="{CA9DC330-7672-C939-33A5-DE055C888C5A}"/>
          </ac:spMkLst>
        </pc:spChg>
        <pc:spChg chg="mod">
          <ac:chgData name="Nikki Papenfus" userId="2a405823-0c8b-419b-afb6-8159926c2e17" providerId="ADAL" clId="{23C52E03-EEE2-4FBA-B925-51CFAD2E03FA}" dt="2024-10-21T13:04:55.476" v="885" actId="20577"/>
          <ac:spMkLst>
            <pc:docMk/>
            <pc:sldMk cId="199228850" sldId="552"/>
            <ac:spMk id="9" creationId="{D67AA591-077B-C3FC-3731-ABF031D04B8D}"/>
          </ac:spMkLst>
        </pc:spChg>
        <pc:spChg chg="add mod ord">
          <ac:chgData name="Nikki Papenfus" userId="2a405823-0c8b-419b-afb6-8159926c2e17" providerId="ADAL" clId="{23C52E03-EEE2-4FBA-B925-51CFAD2E03FA}" dt="2024-10-21T13:24:24.594" v="1778" actId="14100"/>
          <ac:spMkLst>
            <pc:docMk/>
            <pc:sldMk cId="199228850" sldId="552"/>
            <ac:spMk id="18" creationId="{64DE19FB-FBF0-06E0-4137-474C23590AEF}"/>
          </ac:spMkLst>
        </pc:spChg>
        <pc:spChg chg="add mod">
          <ac:chgData name="Nikki Papenfus" userId="2a405823-0c8b-419b-afb6-8159926c2e17" providerId="ADAL" clId="{23C52E03-EEE2-4FBA-B925-51CFAD2E03FA}" dt="2024-10-21T13:24:55.636" v="1801" actId="14100"/>
          <ac:spMkLst>
            <pc:docMk/>
            <pc:sldMk cId="199228850" sldId="552"/>
            <ac:spMk id="24" creationId="{9208CF8F-4B19-B124-8E1A-F6A14E7EA575}"/>
          </ac:spMkLst>
        </pc:spChg>
        <pc:spChg chg="add mod">
          <ac:chgData name="Nikki Papenfus" userId="2a405823-0c8b-419b-afb6-8159926c2e17" providerId="ADAL" clId="{23C52E03-EEE2-4FBA-B925-51CFAD2E03FA}" dt="2024-10-21T13:24:36.310" v="1785" actId="14100"/>
          <ac:spMkLst>
            <pc:docMk/>
            <pc:sldMk cId="199228850" sldId="552"/>
            <ac:spMk id="31" creationId="{ACAF0A53-3577-20BE-9DC6-E1C067E08052}"/>
          </ac:spMkLst>
        </pc:spChg>
        <pc:picChg chg="add del mod">
          <ac:chgData name="Nikki Papenfus" userId="2a405823-0c8b-419b-afb6-8159926c2e17" providerId="ADAL" clId="{23C52E03-EEE2-4FBA-B925-51CFAD2E03FA}" dt="2024-10-21T13:04:43.978" v="863" actId="21"/>
          <ac:picMkLst>
            <pc:docMk/>
            <pc:sldMk cId="199228850" sldId="552"/>
            <ac:picMk id="4" creationId="{62105F6C-2E3A-C93B-E6F9-D4F5A86C2B72}"/>
          </ac:picMkLst>
        </pc:picChg>
        <pc:picChg chg="add del mod">
          <ac:chgData name="Nikki Papenfus" userId="2a405823-0c8b-419b-afb6-8159926c2e17" providerId="ADAL" clId="{23C52E03-EEE2-4FBA-B925-51CFAD2E03FA}" dt="2024-10-21T13:04:38.838" v="862" actId="21"/>
          <ac:picMkLst>
            <pc:docMk/>
            <pc:sldMk cId="199228850" sldId="552"/>
            <ac:picMk id="6" creationId="{7E9C8091-8D06-CCE7-D484-8B76AC1647AA}"/>
          </ac:picMkLst>
        </pc:picChg>
        <pc:picChg chg="add del mod">
          <ac:chgData name="Nikki Papenfus" userId="2a405823-0c8b-419b-afb6-8159926c2e17" providerId="ADAL" clId="{23C52E03-EEE2-4FBA-B925-51CFAD2E03FA}" dt="2024-10-21T13:04:32.788" v="860" actId="21"/>
          <ac:picMkLst>
            <pc:docMk/>
            <pc:sldMk cId="199228850" sldId="552"/>
            <ac:picMk id="8" creationId="{DC07F106-4C47-10CB-1BA4-963A73766414}"/>
          </ac:picMkLst>
        </pc:picChg>
        <pc:picChg chg="add del mod">
          <ac:chgData name="Nikki Papenfus" userId="2a405823-0c8b-419b-afb6-8159926c2e17" providerId="ADAL" clId="{23C52E03-EEE2-4FBA-B925-51CFAD2E03FA}" dt="2024-10-21T13:04:27.759" v="859" actId="21"/>
          <ac:picMkLst>
            <pc:docMk/>
            <pc:sldMk cId="199228850" sldId="552"/>
            <ac:picMk id="11" creationId="{82333865-0554-3791-DA86-6F03D0BC98B3}"/>
          </ac:picMkLst>
        </pc:picChg>
        <pc:picChg chg="add del mod">
          <ac:chgData name="Nikki Papenfus" userId="2a405823-0c8b-419b-afb6-8159926c2e17" providerId="ADAL" clId="{23C52E03-EEE2-4FBA-B925-51CFAD2E03FA}" dt="2024-10-21T13:04:18.745" v="858" actId="21"/>
          <ac:picMkLst>
            <pc:docMk/>
            <pc:sldMk cId="199228850" sldId="552"/>
            <ac:picMk id="13" creationId="{F4C3765B-35BC-CCEE-2DE5-1B728460A989}"/>
          </ac:picMkLst>
        </pc:picChg>
        <pc:picChg chg="add del mod">
          <ac:chgData name="Nikki Papenfus" userId="2a405823-0c8b-419b-afb6-8159926c2e17" providerId="ADAL" clId="{23C52E03-EEE2-4FBA-B925-51CFAD2E03FA}" dt="2024-10-21T13:04:12.632" v="857" actId="21"/>
          <ac:picMkLst>
            <pc:docMk/>
            <pc:sldMk cId="199228850" sldId="552"/>
            <ac:picMk id="15" creationId="{6BEE13FC-212A-01B3-8F38-4C4A47A7EE68}"/>
          </ac:picMkLst>
        </pc:picChg>
        <pc:picChg chg="add del mod modCrop">
          <ac:chgData name="Nikki Papenfus" userId="2a405823-0c8b-419b-afb6-8159926c2e17" providerId="ADAL" clId="{23C52E03-EEE2-4FBA-B925-51CFAD2E03FA}" dt="2024-10-21T13:16:25.648" v="1267" actId="478"/>
          <ac:picMkLst>
            <pc:docMk/>
            <pc:sldMk cId="199228850" sldId="552"/>
            <ac:picMk id="16" creationId="{7E9C8091-8D06-CCE7-D484-8B76AC1647AA}"/>
          </ac:picMkLst>
        </pc:picChg>
        <pc:picChg chg="add del mod">
          <ac:chgData name="Nikki Papenfus" userId="2a405823-0c8b-419b-afb6-8159926c2e17" providerId="ADAL" clId="{23C52E03-EEE2-4FBA-B925-51CFAD2E03FA}" dt="2024-10-21T13:16:24.923" v="1265" actId="478"/>
          <ac:picMkLst>
            <pc:docMk/>
            <pc:sldMk cId="199228850" sldId="552"/>
            <ac:picMk id="17" creationId="{DC07F106-4C47-10CB-1BA4-963A73766414}"/>
          </ac:picMkLst>
        </pc:picChg>
        <pc:picChg chg="add del mod">
          <ac:chgData name="Nikki Papenfus" userId="2a405823-0c8b-419b-afb6-8159926c2e17" providerId="ADAL" clId="{23C52E03-EEE2-4FBA-B925-51CFAD2E03FA}" dt="2024-10-21T13:16:23.822" v="1263" actId="478"/>
          <ac:picMkLst>
            <pc:docMk/>
            <pc:sldMk cId="199228850" sldId="552"/>
            <ac:picMk id="19" creationId="{82333865-0554-3791-DA86-6F03D0BC98B3}"/>
          </ac:picMkLst>
        </pc:picChg>
        <pc:picChg chg="add del mod">
          <ac:chgData name="Nikki Papenfus" userId="2a405823-0c8b-419b-afb6-8159926c2e17" providerId="ADAL" clId="{23C52E03-EEE2-4FBA-B925-51CFAD2E03FA}" dt="2024-10-21T13:13:14.610" v="1226" actId="478"/>
          <ac:picMkLst>
            <pc:docMk/>
            <pc:sldMk cId="199228850" sldId="552"/>
            <ac:picMk id="21" creationId="{758A3068-EBAB-C419-92DA-5C6798E41CB5}"/>
          </ac:picMkLst>
        </pc:picChg>
        <pc:picChg chg="add del mod">
          <ac:chgData name="Nikki Papenfus" userId="2a405823-0c8b-419b-afb6-8159926c2e17" providerId="ADAL" clId="{23C52E03-EEE2-4FBA-B925-51CFAD2E03FA}" dt="2024-10-21T13:13:15.034" v="1227" actId="478"/>
          <ac:picMkLst>
            <pc:docMk/>
            <pc:sldMk cId="199228850" sldId="552"/>
            <ac:picMk id="23" creationId="{7F9087DD-4A5F-914D-F0A6-BA34FC3D5846}"/>
          </ac:picMkLst>
        </pc:picChg>
        <pc:picChg chg="add mod ord">
          <ac:chgData name="Nikki Papenfus" userId="2a405823-0c8b-419b-afb6-8159926c2e17" providerId="ADAL" clId="{23C52E03-EEE2-4FBA-B925-51CFAD2E03FA}" dt="2024-10-21T13:18:07.189" v="1313" actId="1440"/>
          <ac:picMkLst>
            <pc:docMk/>
            <pc:sldMk cId="199228850" sldId="552"/>
            <ac:picMk id="26" creationId="{7B69A854-9A99-4ED5-2466-E4055248E61B}"/>
          </ac:picMkLst>
        </pc:picChg>
        <pc:picChg chg="add mod ord">
          <ac:chgData name="Nikki Papenfus" userId="2a405823-0c8b-419b-afb6-8159926c2e17" providerId="ADAL" clId="{23C52E03-EEE2-4FBA-B925-51CFAD2E03FA}" dt="2024-10-21T13:18:56.888" v="1359" actId="1036"/>
          <ac:picMkLst>
            <pc:docMk/>
            <pc:sldMk cId="199228850" sldId="552"/>
            <ac:picMk id="28" creationId="{1355787D-90A8-775A-4E23-2D126B5EE21D}"/>
          </ac:picMkLst>
        </pc:picChg>
        <pc:picChg chg="add mod">
          <ac:chgData name="Nikki Papenfus" userId="2a405823-0c8b-419b-afb6-8159926c2e17" providerId="ADAL" clId="{23C52E03-EEE2-4FBA-B925-51CFAD2E03FA}" dt="2024-10-21T13:18:38.854" v="1336" actId="1037"/>
          <ac:picMkLst>
            <pc:docMk/>
            <pc:sldMk cId="199228850" sldId="552"/>
            <ac:picMk id="30" creationId="{F8316FEF-67F2-BCEC-92B1-615237AC38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C5F7D-AE2E-47C7-8BA2-CC4D7F4E80EF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9EF18-44DA-4CCF-A8F6-0B08C3010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60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36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A46C-AF2B-AD60-3097-78945C0CC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7C858-897A-DBA8-3CB9-7540DD178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E1E6E-9000-EABE-F7B7-1C44953FF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3503-1E84-14A4-9C9E-2E6EF4578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37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AD2C-8A52-AD3C-E267-C5506B54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63083-D4AF-6E9D-006E-5B675379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55924-B1E8-1D0F-945C-7700BFA2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B7050-61A3-E003-644F-7F0156C5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1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99DFE-2128-9174-5E16-B1FD51E0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25D2D-52EB-E575-DE4D-CD0B1596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81DD0-E1A4-A942-C016-9A08043EA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9899-E237-376D-D937-6BCF40776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1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D863-AE00-0C6B-1A05-BA6F2B370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82B2D-28FA-AFAD-AE53-FB9111B9D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9EB79-DF41-4833-9437-06189D647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9199-932F-09CA-F380-09F0460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18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EB00B-3FC7-6762-23FB-70D6EFB9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6956E-63BC-970D-9655-46DB4203D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E6E1B-93A2-BF80-F5E0-100ED793D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A3BD-6501-77FB-3159-155B3EA98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45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CC4C-608D-E98F-7992-B512F26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A900E-63ED-0E20-2039-1BF613C1D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44D3-D576-992E-F690-360D3DC6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5 Sprints: Go live = 25 April </a:t>
            </a:r>
          </a:p>
          <a:p>
            <a:r>
              <a:rPr lang="en-US" sz="1800"/>
              <a:t>6 Sprints: Go live = 16 May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0E33-F569-B13F-4775-BFA6E4782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69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A6BD-6EBB-1E17-F282-7AD167D8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F97A3-0BC4-4261-55BE-FEEBF74FE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5072A-EBFB-47BC-832C-D5FC376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60DF-4E1A-6CD9-C76D-4B83EC7A7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3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AC1D-7FDE-591F-1D29-4CD5C59E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A7D2A-4655-5332-9261-FD41E0EE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48450-CAC6-356C-CDCF-8B0A67823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41DE-187E-FE9F-D64F-3D2215284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06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862D-99CF-C78A-F1F3-B4E6ED29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EE0B5-5D22-F622-1784-1D094FC66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32352-F43A-D329-F9B0-82CBAA95C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07E2-35A2-BF8E-1AFB-9699E125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8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67951-D78C-00A2-9B90-D0BB31D5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9F013-E46B-C3CC-A3AB-60ED83E6E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608E-437B-3DBD-F7D7-6555627F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assumes 4 weeks UAT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88D0B-39DC-DA54-48C1-0BEA3405D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4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126C-7913-0BBE-679E-94527E48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98DCA-DE01-E232-CF28-F3085D2B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93954-D4D4-3B61-EE78-DBFADE0B8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A4CC2-7006-5A0C-5C08-880E92644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9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D971-B27E-97C4-AA17-300AD933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1863F-6E76-AE72-026A-1B07203CA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3D6DC-6964-1221-78A5-8BEEC0616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7B5-50DC-0F00-FD42-5897EAFF7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17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1618B-E7D2-8947-F053-AE494EA3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50820-54F3-559D-E62C-C87406756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6C414-6E5A-586C-CDE0-D78F3B878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2B3BA-BBFB-7016-255E-B8A7F2B5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3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77B5-6137-CD2C-EB48-D6439C7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02800-403E-CA29-DF04-6DCE22C97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A40F6-982A-4BC7-A5A8-5C3264B8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FDAF-E806-99AB-B8EF-9399E10D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3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248B-582D-DB3C-BF73-204B8C3A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DCB8B-E098-2F86-5342-114CC6EBF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86064-36F2-BA6D-2476-8882E6333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Limited to risks &amp; inefficiencies that we believe we can address in R1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E57F-6C63-6ED0-24E1-41545E403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2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19E-164A-12A2-A396-335384FF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7FB3-40BC-6B8A-8DF2-3E6BF3E22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0BBC5-4026-EC21-5A6A-9B30E05E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96F0-AB95-0434-EA3A-F9605FB6C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65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C794-9624-9DCC-8FD0-139B7C48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6E42D-98D4-EF8A-A22F-1E5DCD0D3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25A5B-10A4-7431-4680-68B8877F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D886-DF79-E667-2C66-4E47FC636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643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0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None/>
            </a:pPr>
            <a:endParaRPr lang="en-GB" sz="1800" b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94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89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182328" y="3078002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35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36E55F8-8805-BEF8-326D-E6D9811E2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FA5D25D-D673-C6D5-CAA6-0263D34E82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36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0DDF539-92B5-00DF-498E-451DC69E4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47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89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8C1B2C1-A260-5432-00C2-6937D1043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E51094E-C605-5C9A-5E4B-C040868DE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90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2E49467-7DDA-2553-97EB-65CA9DFC04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71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">
            <a:extLst>
              <a:ext uri="{FF2B5EF4-FFF2-40B4-BE49-F238E27FC236}">
                <a16:creationId xmlns:a16="http://schemas.microsoft.com/office/drawing/2014/main" id="{70CE6FBB-997D-3EDA-3E8F-CDB62AFBA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094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0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1A81EA9-981A-C560-D306-B57B9587BA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9410" y="261722"/>
            <a:ext cx="1770258" cy="5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65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4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4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4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48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29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A8EC68-FA28-440E-B08D-F8892DE0C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716579"/>
            <a:ext cx="10424160" cy="103277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Proxima Nova Lt" panose="02000506030000020004" pitchFamily="50" charset="0"/>
              </a:defRPr>
            </a:lvl1pPr>
          </a:lstStyle>
          <a:p>
            <a:r>
              <a:rPr lang="en-US"/>
              <a:t>Click to edit Master title</a:t>
            </a:r>
            <a:endParaRPr lang="en-ZA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A641CB-25B6-46DF-B429-231029DEF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4797"/>
            <a:ext cx="9144000" cy="60420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Proxima Nova Lt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373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ty skyline at night&#10;&#10;Description automatically generated">
            <a:extLst>
              <a:ext uri="{FF2B5EF4-FFF2-40B4-BE49-F238E27FC236}">
                <a16:creationId xmlns:a16="http://schemas.microsoft.com/office/drawing/2014/main" id="{B6F4716C-D493-38E5-BF14-D1CA6FB7F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094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4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4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02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kylin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165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0"/>
            <a:ext cx="12536924" cy="70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18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0"/>
            <a:ext cx="12536924" cy="70544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2E5D17-6845-5BDB-0E26-841464EA13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8839" y="262287"/>
            <a:ext cx="1780589" cy="5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460624" y="2939040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6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022627-F141-0E69-3A27-FDA26EAE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2E23659-19A7-8EC3-5EB2-B458809D6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81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53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7F015-2A57-4B5F-88D9-ACA26915962C}"/>
              </a:ext>
            </a:extLst>
          </p:cNvPr>
          <p:cNvSpPr txBox="1"/>
          <p:nvPr userDrawn="1"/>
        </p:nvSpPr>
        <p:spPr>
          <a:xfrm rot="16200000">
            <a:off x="1937041" y="2916497"/>
            <a:ext cx="340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>
                <a:solidFill>
                  <a:schemeClr val="bg2"/>
                </a:solidFill>
                <a:latin typeface="Proxima Nova Rg" panose="02000506030000020004" pitchFamily="50" charset="0"/>
              </a:rPr>
              <a:t>Agenda</a:t>
            </a:r>
            <a:endParaRPr lang="en-GB" sz="3200">
              <a:solidFill>
                <a:schemeClr val="bg2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E3339-B220-4E3D-AA10-3D4248C27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0688" y="1504950"/>
            <a:ext cx="5786437" cy="3965575"/>
          </a:xfrm>
          <a:prstGeom prst="rect">
            <a:avLst/>
          </a:prstGeom>
        </p:spPr>
        <p:txBody>
          <a:bodyPr/>
          <a:lstStyle>
            <a:lvl1pPr>
              <a:buClr>
                <a:srgbClr val="BCD727"/>
              </a:buClr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2pPr>
            <a:lvl3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3pPr>
            <a:lvl4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4pPr>
            <a:lvl5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5pPr>
          </a:lstStyle>
          <a:p>
            <a:pPr lvl="0"/>
            <a:r>
              <a:rPr lang="en-US"/>
              <a:t>Add agenda items here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12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7000" y="367798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3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6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9">
            <a:extLst>
              <a:ext uri="{FF2B5EF4-FFF2-40B4-BE49-F238E27FC236}">
                <a16:creationId xmlns:a16="http://schemas.microsoft.com/office/drawing/2014/main" id="{A66354EC-930A-1A91-EFFB-8B02D08AD058}"/>
              </a:ext>
            </a:extLst>
          </p:cNvPr>
          <p:cNvGrpSpPr/>
          <p:nvPr userDrawn="1"/>
        </p:nvGrpSpPr>
        <p:grpSpPr>
          <a:xfrm>
            <a:off x="4295208" y="1586622"/>
            <a:ext cx="3118984" cy="974872"/>
            <a:chOff x="-2541306" y="4007275"/>
            <a:chExt cx="1661445" cy="519303"/>
          </a:xfrm>
        </p:grpSpPr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D5E15713-F894-3D16-F59C-D305CB357C4A}"/>
                </a:ext>
              </a:extLst>
            </p:cNvPr>
            <p:cNvSpPr/>
            <p:nvPr/>
          </p:nvSpPr>
          <p:spPr>
            <a:xfrm>
              <a:off x="-2302514" y="4180439"/>
              <a:ext cx="207835" cy="346138"/>
            </a:xfrm>
            <a:custGeom>
              <a:avLst/>
              <a:gdLst>
                <a:gd name="connsiteX0" fmla="*/ 31813 w 207835"/>
                <a:gd name="connsiteY0" fmla="*/ 107823 h 346138"/>
                <a:gd name="connsiteX1" fmla="*/ 103918 w 207835"/>
                <a:gd name="connsiteY1" fmla="*/ 183737 h 346138"/>
                <a:gd name="connsiteX2" fmla="*/ 176022 w 207835"/>
                <a:gd name="connsiteY2" fmla="*/ 107823 h 346138"/>
                <a:gd name="connsiteX3" fmla="*/ 103918 w 207835"/>
                <a:gd name="connsiteY3" fmla="*/ 31909 h 346138"/>
                <a:gd name="connsiteX4" fmla="*/ 31813 w 207835"/>
                <a:gd name="connsiteY4" fmla="*/ 107823 h 346138"/>
                <a:gd name="connsiteX5" fmla="*/ 95 w 207835"/>
                <a:gd name="connsiteY5" fmla="*/ 113062 h 346138"/>
                <a:gd name="connsiteX6" fmla="*/ 0 w 207835"/>
                <a:gd name="connsiteY6" fmla="*/ 107823 h 346138"/>
                <a:gd name="connsiteX7" fmla="*/ 103918 w 207835"/>
                <a:gd name="connsiteY7" fmla="*/ 0 h 346138"/>
                <a:gd name="connsiteX8" fmla="*/ 207836 w 207835"/>
                <a:gd name="connsiteY8" fmla="*/ 107823 h 346138"/>
                <a:gd name="connsiteX9" fmla="*/ 103918 w 207835"/>
                <a:gd name="connsiteY9" fmla="*/ 215646 h 346138"/>
                <a:gd name="connsiteX10" fmla="*/ 32004 w 207835"/>
                <a:gd name="connsiteY10" fmla="*/ 185738 h 346138"/>
                <a:gd name="connsiteX11" fmla="*/ 32004 w 207835"/>
                <a:gd name="connsiteY11" fmla="*/ 329089 h 346138"/>
                <a:gd name="connsiteX12" fmla="*/ 16002 w 207835"/>
                <a:gd name="connsiteY12" fmla="*/ 346139 h 346138"/>
                <a:gd name="connsiteX13" fmla="*/ 0 w 207835"/>
                <a:gd name="connsiteY13" fmla="*/ 329089 h 346138"/>
                <a:gd name="connsiteX14" fmla="*/ 0 w 207835"/>
                <a:gd name="connsiteY14" fmla="*/ 115157 h 346138"/>
                <a:gd name="connsiteX15" fmla="*/ 95 w 207835"/>
                <a:gd name="connsiteY15" fmla="*/ 113157 h 3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6138">
                  <a:moveTo>
                    <a:pt x="31813" y="107823"/>
                  </a:moveTo>
                  <a:cubicBezTo>
                    <a:pt x="31813" y="150686"/>
                    <a:pt x="65056" y="183737"/>
                    <a:pt x="103918" y="183737"/>
                  </a:cubicBezTo>
                  <a:cubicBezTo>
                    <a:pt x="142780" y="183737"/>
                    <a:pt x="176022" y="150686"/>
                    <a:pt x="176022" y="107823"/>
                  </a:cubicBezTo>
                  <a:cubicBezTo>
                    <a:pt x="176022" y="64960"/>
                    <a:pt x="142780" y="31909"/>
                    <a:pt x="103918" y="31909"/>
                  </a:cubicBezTo>
                  <a:cubicBezTo>
                    <a:pt x="65056" y="31909"/>
                    <a:pt x="31813" y="64865"/>
                    <a:pt x="31813" y="107823"/>
                  </a:cubicBezTo>
                  <a:moveTo>
                    <a:pt x="95" y="113062"/>
                  </a:moveTo>
                  <a:cubicBezTo>
                    <a:pt x="95" y="111347"/>
                    <a:pt x="0" y="109633"/>
                    <a:pt x="0" y="107823"/>
                  </a:cubicBezTo>
                  <a:cubicBezTo>
                    <a:pt x="0" y="48387"/>
                    <a:pt x="46387" y="0"/>
                    <a:pt x="103918" y="0"/>
                  </a:cubicBezTo>
                  <a:cubicBezTo>
                    <a:pt x="161449" y="0"/>
                    <a:pt x="207836" y="48387"/>
                    <a:pt x="207836" y="107823"/>
                  </a:cubicBezTo>
                  <a:cubicBezTo>
                    <a:pt x="207836" y="167259"/>
                    <a:pt x="161449" y="215646"/>
                    <a:pt x="103918" y="215646"/>
                  </a:cubicBezTo>
                  <a:cubicBezTo>
                    <a:pt x="76010" y="215646"/>
                    <a:pt x="50673" y="204216"/>
                    <a:pt x="32004" y="185738"/>
                  </a:cubicBezTo>
                  <a:lnTo>
                    <a:pt x="32004" y="329089"/>
                  </a:lnTo>
                  <a:cubicBezTo>
                    <a:pt x="32004" y="338233"/>
                    <a:pt x="25146" y="346139"/>
                    <a:pt x="16002" y="346139"/>
                  </a:cubicBezTo>
                  <a:cubicBezTo>
                    <a:pt x="6858" y="346139"/>
                    <a:pt x="0" y="338233"/>
                    <a:pt x="0" y="329089"/>
                  </a:cubicBezTo>
                  <a:lnTo>
                    <a:pt x="0" y="115157"/>
                  </a:lnTo>
                  <a:cubicBezTo>
                    <a:pt x="0" y="114491"/>
                    <a:pt x="0" y="113824"/>
                    <a:pt x="95" y="113157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2A478BC1-6275-AFD5-C2D3-B1DF8C3C35BE}"/>
                </a:ext>
              </a:extLst>
            </p:cNvPr>
            <p:cNvSpPr/>
            <p:nvPr/>
          </p:nvSpPr>
          <p:spPr>
            <a:xfrm>
              <a:off x="-2541306" y="4180820"/>
              <a:ext cx="212979" cy="214979"/>
            </a:xfrm>
            <a:custGeom>
              <a:avLst/>
              <a:gdLst>
                <a:gd name="connsiteX0" fmla="*/ 184785 w 212979"/>
                <a:gd name="connsiteY0" fmla="*/ 34290 h 214979"/>
                <a:gd name="connsiteX1" fmla="*/ 212979 w 212979"/>
                <a:gd name="connsiteY1" fmla="*/ 108109 h 214979"/>
                <a:gd name="connsiteX2" fmla="*/ 183166 w 212979"/>
                <a:gd name="connsiteY2" fmla="*/ 182975 h 214979"/>
                <a:gd name="connsiteX3" fmla="*/ 106585 w 212979"/>
                <a:gd name="connsiteY3" fmla="*/ 214979 h 214979"/>
                <a:gd name="connsiteX4" fmla="*/ 29623 w 212979"/>
                <a:gd name="connsiteY4" fmla="*/ 182975 h 214979"/>
                <a:gd name="connsiteX5" fmla="*/ 0 w 212979"/>
                <a:gd name="connsiteY5" fmla="*/ 108109 h 214979"/>
                <a:gd name="connsiteX6" fmla="*/ 28194 w 212979"/>
                <a:gd name="connsiteY6" fmla="*/ 34481 h 214979"/>
                <a:gd name="connsiteX7" fmla="*/ 106585 w 212979"/>
                <a:gd name="connsiteY7" fmla="*/ 0 h 214979"/>
                <a:gd name="connsiteX8" fmla="*/ 184785 w 212979"/>
                <a:gd name="connsiteY8" fmla="*/ 34290 h 214979"/>
                <a:gd name="connsiteX9" fmla="*/ 55150 w 212979"/>
                <a:gd name="connsiteY9" fmla="*/ 54769 h 214979"/>
                <a:gd name="connsiteX10" fmla="*/ 33623 w 212979"/>
                <a:gd name="connsiteY10" fmla="*/ 108585 h 214979"/>
                <a:gd name="connsiteX11" fmla="*/ 69913 w 212979"/>
                <a:gd name="connsiteY11" fmla="*/ 173736 h 214979"/>
                <a:gd name="connsiteX12" fmla="*/ 106585 w 212979"/>
                <a:gd name="connsiteY12" fmla="*/ 183166 h 214979"/>
                <a:gd name="connsiteX13" fmla="*/ 143256 w 212979"/>
                <a:gd name="connsiteY13" fmla="*/ 173736 h 214979"/>
                <a:gd name="connsiteX14" fmla="*/ 179546 w 212979"/>
                <a:gd name="connsiteY14" fmla="*/ 108585 h 214979"/>
                <a:gd name="connsiteX15" fmla="*/ 157829 w 212979"/>
                <a:gd name="connsiteY15" fmla="*/ 54769 h 214979"/>
                <a:gd name="connsiteX16" fmla="*/ 106585 w 212979"/>
                <a:gd name="connsiteY16" fmla="*/ 32575 h 214979"/>
                <a:gd name="connsiteX17" fmla="*/ 55245 w 212979"/>
                <a:gd name="connsiteY17" fmla="*/ 54769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9" h="214979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2975"/>
                  </a:cubicBezTo>
                  <a:cubicBezTo>
                    <a:pt x="163259" y="204406"/>
                    <a:pt x="137636" y="214979"/>
                    <a:pt x="106585" y="214979"/>
                  </a:cubicBezTo>
                  <a:cubicBezTo>
                    <a:pt x="75438" y="214979"/>
                    <a:pt x="49625" y="204311"/>
                    <a:pt x="29623" y="182975"/>
                  </a:cubicBezTo>
                  <a:cubicBezTo>
                    <a:pt x="9906" y="161639"/>
                    <a:pt x="0" y="136589"/>
                    <a:pt x="0" y="108109"/>
                  </a:cubicBezTo>
                  <a:cubicBezTo>
                    <a:pt x="0" y="79629"/>
                    <a:pt x="9430" y="55245"/>
                    <a:pt x="28194" y="34481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785" y="34290"/>
                  </a:cubicBezTo>
                  <a:moveTo>
                    <a:pt x="55150" y="54769"/>
                  </a:moveTo>
                  <a:cubicBezTo>
                    <a:pt x="40767" y="69628"/>
                    <a:pt x="33623" y="87535"/>
                    <a:pt x="33623" y="108585"/>
                  </a:cubicBezTo>
                  <a:cubicBezTo>
                    <a:pt x="33623" y="134874"/>
                    <a:pt x="46863" y="160401"/>
                    <a:pt x="69913" y="173736"/>
                  </a:cubicBezTo>
                  <a:cubicBezTo>
                    <a:pt x="80963" y="180023"/>
                    <a:pt x="93154" y="183166"/>
                    <a:pt x="106585" y="183166"/>
                  </a:cubicBezTo>
                  <a:cubicBezTo>
                    <a:pt x="120015" y="183166"/>
                    <a:pt x="132112" y="180023"/>
                    <a:pt x="143256" y="173736"/>
                  </a:cubicBezTo>
                  <a:cubicBezTo>
                    <a:pt x="166306" y="160401"/>
                    <a:pt x="179546" y="134874"/>
                    <a:pt x="179546" y="108585"/>
                  </a:cubicBezTo>
                  <a:cubicBezTo>
                    <a:pt x="179546" y="87440"/>
                    <a:pt x="172307" y="69628"/>
                    <a:pt x="157829" y="54769"/>
                  </a:cubicBezTo>
                  <a:cubicBezTo>
                    <a:pt x="143446" y="39910"/>
                    <a:pt x="126397" y="32575"/>
                    <a:pt x="106585" y="32575"/>
                  </a:cubicBezTo>
                  <a:cubicBezTo>
                    <a:pt x="86773" y="32575"/>
                    <a:pt x="69628" y="39910"/>
                    <a:pt x="55245" y="54769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9" name="Freeform: Shape 37">
              <a:extLst>
                <a:ext uri="{FF2B5EF4-FFF2-40B4-BE49-F238E27FC236}">
                  <a16:creationId xmlns:a16="http://schemas.microsoft.com/office/drawing/2014/main" id="{C3AEECE2-AAA8-D4D1-F20C-63A8B16FCBE9}"/>
                </a:ext>
              </a:extLst>
            </p:cNvPr>
            <p:cNvSpPr/>
            <p:nvPr/>
          </p:nvSpPr>
          <p:spPr>
            <a:xfrm>
              <a:off x="-1826645" y="4180820"/>
              <a:ext cx="179927" cy="215264"/>
            </a:xfrm>
            <a:custGeom>
              <a:avLst/>
              <a:gdLst>
                <a:gd name="connsiteX0" fmla="*/ 179642 w 179927"/>
                <a:gd name="connsiteY0" fmla="*/ 190691 h 215264"/>
                <a:gd name="connsiteX1" fmla="*/ 179642 w 179927"/>
                <a:gd name="connsiteY1" fmla="*/ 198215 h 215264"/>
                <a:gd name="connsiteX2" fmla="*/ 163259 w 179927"/>
                <a:gd name="connsiteY2" fmla="*/ 215265 h 215264"/>
                <a:gd name="connsiteX3" fmla="*/ 146876 w 179927"/>
                <a:gd name="connsiteY3" fmla="*/ 198215 h 215264"/>
                <a:gd name="connsiteX4" fmla="*/ 146876 w 179927"/>
                <a:gd name="connsiteY4" fmla="*/ 190691 h 215264"/>
                <a:gd name="connsiteX5" fmla="*/ 146780 w 179927"/>
                <a:gd name="connsiteY5" fmla="*/ 112109 h 215264"/>
                <a:gd name="connsiteX6" fmla="*/ 144018 w 179927"/>
                <a:gd name="connsiteY6" fmla="*/ 67532 h 215264"/>
                <a:gd name="connsiteX7" fmla="*/ 128397 w 179927"/>
                <a:gd name="connsiteY7" fmla="*/ 40291 h 215264"/>
                <a:gd name="connsiteX8" fmla="*/ 98870 w 179927"/>
                <a:gd name="connsiteY8" fmla="*/ 31147 h 215264"/>
                <a:gd name="connsiteX9" fmla="*/ 81534 w 179927"/>
                <a:gd name="connsiteY9" fmla="*/ 31147 h 215264"/>
                <a:gd name="connsiteX10" fmla="*/ 51340 w 179927"/>
                <a:gd name="connsiteY10" fmla="*/ 40291 h 215264"/>
                <a:gd name="connsiteX11" fmla="*/ 35719 w 179927"/>
                <a:gd name="connsiteY11" fmla="*/ 67532 h 215264"/>
                <a:gd name="connsiteX12" fmla="*/ 32957 w 179927"/>
                <a:gd name="connsiteY12" fmla="*/ 112109 h 215264"/>
                <a:gd name="connsiteX13" fmla="*/ 32957 w 179927"/>
                <a:gd name="connsiteY13" fmla="*/ 198215 h 215264"/>
                <a:gd name="connsiteX14" fmla="*/ 16383 w 179927"/>
                <a:gd name="connsiteY14" fmla="*/ 215265 h 215264"/>
                <a:gd name="connsiteX15" fmla="*/ 0 w 179927"/>
                <a:gd name="connsiteY15" fmla="*/ 198215 h 215264"/>
                <a:gd name="connsiteX16" fmla="*/ 0 w 179927"/>
                <a:gd name="connsiteY16" fmla="*/ 104680 h 215264"/>
                <a:gd name="connsiteX17" fmla="*/ 8477 w 179927"/>
                <a:gd name="connsiteY17" fmla="*/ 43910 h 215264"/>
                <a:gd name="connsiteX18" fmla="*/ 35338 w 179927"/>
                <a:gd name="connsiteY18" fmla="*/ 11906 h 215264"/>
                <a:gd name="connsiteX19" fmla="*/ 81629 w 179927"/>
                <a:gd name="connsiteY19" fmla="*/ 0 h 215264"/>
                <a:gd name="connsiteX20" fmla="*/ 98393 w 179927"/>
                <a:gd name="connsiteY20" fmla="*/ 0 h 215264"/>
                <a:gd name="connsiteX21" fmla="*/ 144685 w 179927"/>
                <a:gd name="connsiteY21" fmla="*/ 11906 h 215264"/>
                <a:gd name="connsiteX22" fmla="*/ 171450 w 179927"/>
                <a:gd name="connsiteY22" fmla="*/ 43910 h 215264"/>
                <a:gd name="connsiteX23" fmla="*/ 179927 w 179927"/>
                <a:gd name="connsiteY23" fmla="*/ 104680 h 215264"/>
                <a:gd name="connsiteX24" fmla="*/ 179927 w 179927"/>
                <a:gd name="connsiteY24" fmla="*/ 190691 h 21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27" h="215264">
                  <a:moveTo>
                    <a:pt x="179642" y="190691"/>
                  </a:moveTo>
                  <a:lnTo>
                    <a:pt x="179642" y="198215"/>
                  </a:lnTo>
                  <a:cubicBezTo>
                    <a:pt x="179642" y="207454"/>
                    <a:pt x="172403" y="215265"/>
                    <a:pt x="163259" y="215265"/>
                  </a:cubicBezTo>
                  <a:cubicBezTo>
                    <a:pt x="154115" y="215265"/>
                    <a:pt x="146876" y="207454"/>
                    <a:pt x="146876" y="198215"/>
                  </a:cubicBezTo>
                  <a:lnTo>
                    <a:pt x="146876" y="190691"/>
                  </a:lnTo>
                  <a:cubicBezTo>
                    <a:pt x="146876" y="190691"/>
                    <a:pt x="146780" y="112109"/>
                    <a:pt x="146780" y="112109"/>
                  </a:cubicBezTo>
                  <a:cubicBezTo>
                    <a:pt x="146780" y="89345"/>
                    <a:pt x="145828" y="74581"/>
                    <a:pt x="144018" y="67532"/>
                  </a:cubicBezTo>
                  <a:cubicBezTo>
                    <a:pt x="141161" y="55150"/>
                    <a:pt x="135827" y="46196"/>
                    <a:pt x="128397" y="40291"/>
                  </a:cubicBezTo>
                  <a:cubicBezTo>
                    <a:pt x="121063" y="34385"/>
                    <a:pt x="111252" y="31242"/>
                    <a:pt x="98870" y="31147"/>
                  </a:cubicBezTo>
                  <a:lnTo>
                    <a:pt x="81534" y="31147"/>
                  </a:lnTo>
                  <a:cubicBezTo>
                    <a:pt x="68771" y="31147"/>
                    <a:pt x="58769" y="34290"/>
                    <a:pt x="51340" y="40291"/>
                  </a:cubicBezTo>
                  <a:cubicBezTo>
                    <a:pt x="43910" y="46101"/>
                    <a:pt x="38576" y="55054"/>
                    <a:pt x="35719" y="67532"/>
                  </a:cubicBezTo>
                  <a:cubicBezTo>
                    <a:pt x="33909" y="74581"/>
                    <a:pt x="32957" y="89345"/>
                    <a:pt x="32957" y="112109"/>
                  </a:cubicBezTo>
                  <a:lnTo>
                    <a:pt x="32957" y="198215"/>
                  </a:lnTo>
                  <a:cubicBezTo>
                    <a:pt x="32957" y="207454"/>
                    <a:pt x="25718" y="215265"/>
                    <a:pt x="16383" y="215265"/>
                  </a:cubicBezTo>
                  <a:cubicBezTo>
                    <a:pt x="7049" y="215265"/>
                    <a:pt x="0" y="207454"/>
                    <a:pt x="0" y="198215"/>
                  </a:cubicBezTo>
                  <a:lnTo>
                    <a:pt x="0" y="104680"/>
                  </a:lnTo>
                  <a:cubicBezTo>
                    <a:pt x="0" y="77724"/>
                    <a:pt x="2667" y="57341"/>
                    <a:pt x="8477" y="43910"/>
                  </a:cubicBezTo>
                  <a:cubicBezTo>
                    <a:pt x="14192" y="30480"/>
                    <a:pt x="23146" y="19812"/>
                    <a:pt x="35338" y="11906"/>
                  </a:cubicBezTo>
                  <a:cubicBezTo>
                    <a:pt x="47530" y="3810"/>
                    <a:pt x="66485" y="0"/>
                    <a:pt x="81629" y="0"/>
                  </a:cubicBezTo>
                  <a:lnTo>
                    <a:pt x="98393" y="0"/>
                  </a:lnTo>
                  <a:cubicBezTo>
                    <a:pt x="114014" y="95"/>
                    <a:pt x="132588" y="3905"/>
                    <a:pt x="144685" y="11906"/>
                  </a:cubicBezTo>
                  <a:cubicBezTo>
                    <a:pt x="156782" y="19812"/>
                    <a:pt x="165735" y="30480"/>
                    <a:pt x="171450" y="43910"/>
                  </a:cubicBezTo>
                  <a:cubicBezTo>
                    <a:pt x="177165" y="57341"/>
                    <a:pt x="179927" y="77724"/>
                    <a:pt x="179927" y="104680"/>
                  </a:cubicBezTo>
                  <a:lnTo>
                    <a:pt x="179927" y="190691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0" name="Freeform: Shape 38">
              <a:extLst>
                <a:ext uri="{FF2B5EF4-FFF2-40B4-BE49-F238E27FC236}">
                  <a16:creationId xmlns:a16="http://schemas.microsoft.com/office/drawing/2014/main" id="{AC7529D2-45BE-014B-BA1D-0B7D94DF3377}"/>
                </a:ext>
              </a:extLst>
            </p:cNvPr>
            <p:cNvSpPr/>
            <p:nvPr/>
          </p:nvSpPr>
          <p:spPr>
            <a:xfrm>
              <a:off x="-2068104" y="4180916"/>
              <a:ext cx="210978" cy="214979"/>
            </a:xfrm>
            <a:custGeom>
              <a:avLst/>
              <a:gdLst>
                <a:gd name="connsiteX0" fmla="*/ 189833 w 210978"/>
                <a:gd name="connsiteY0" fmla="*/ 130873 h 214979"/>
                <a:gd name="connsiteX1" fmla="*/ 205835 w 210978"/>
                <a:gd name="connsiteY1" fmla="*/ 146780 h 214979"/>
                <a:gd name="connsiteX2" fmla="*/ 202787 w 210978"/>
                <a:gd name="connsiteY2" fmla="*/ 156210 h 214979"/>
                <a:gd name="connsiteX3" fmla="*/ 146780 w 210978"/>
                <a:gd name="connsiteY3" fmla="*/ 208217 h 214979"/>
                <a:gd name="connsiteX4" fmla="*/ 106394 w 210978"/>
                <a:gd name="connsiteY4" fmla="*/ 214979 h 214979"/>
                <a:gd name="connsiteX5" fmla="*/ 28099 w 210978"/>
                <a:gd name="connsiteY5" fmla="*/ 182118 h 214979"/>
                <a:gd name="connsiteX6" fmla="*/ 0 w 210978"/>
                <a:gd name="connsiteY6" fmla="*/ 108013 h 214979"/>
                <a:gd name="connsiteX7" fmla="*/ 23813 w 210978"/>
                <a:gd name="connsiteY7" fmla="*/ 38767 h 214979"/>
                <a:gd name="connsiteX8" fmla="*/ 104965 w 210978"/>
                <a:gd name="connsiteY8" fmla="*/ 0 h 214979"/>
                <a:gd name="connsiteX9" fmla="*/ 188404 w 210978"/>
                <a:gd name="connsiteY9" fmla="*/ 39719 h 214979"/>
                <a:gd name="connsiteX10" fmla="*/ 210979 w 210978"/>
                <a:gd name="connsiteY10" fmla="*/ 109442 h 214979"/>
                <a:gd name="connsiteX11" fmla="*/ 207073 w 210978"/>
                <a:gd name="connsiteY11" fmla="*/ 113348 h 214979"/>
                <a:gd name="connsiteX12" fmla="*/ 33909 w 210978"/>
                <a:gd name="connsiteY12" fmla="*/ 113348 h 214979"/>
                <a:gd name="connsiteX13" fmla="*/ 54578 w 210978"/>
                <a:gd name="connsiteY13" fmla="*/ 163354 h 214979"/>
                <a:gd name="connsiteX14" fmla="*/ 104108 w 210978"/>
                <a:gd name="connsiteY14" fmla="*/ 184118 h 214979"/>
                <a:gd name="connsiteX15" fmla="*/ 131921 w 210978"/>
                <a:gd name="connsiteY15" fmla="*/ 179070 h 214979"/>
                <a:gd name="connsiteX16" fmla="*/ 175831 w 210978"/>
                <a:gd name="connsiteY16" fmla="*/ 138589 h 214979"/>
                <a:gd name="connsiteX17" fmla="*/ 189738 w 210978"/>
                <a:gd name="connsiteY17" fmla="*/ 130873 h 214979"/>
                <a:gd name="connsiteX18" fmla="*/ 161258 w 210978"/>
                <a:gd name="connsiteY18" fmla="*/ 57531 h 214979"/>
                <a:gd name="connsiteX19" fmla="*/ 137065 w 210978"/>
                <a:gd name="connsiteY19" fmla="*/ 39052 h 214979"/>
                <a:gd name="connsiteX20" fmla="*/ 105156 w 210978"/>
                <a:gd name="connsiteY20" fmla="*/ 32004 h 214979"/>
                <a:gd name="connsiteX21" fmla="*/ 57912 w 210978"/>
                <a:gd name="connsiteY21" fmla="*/ 49721 h 214979"/>
                <a:gd name="connsiteX22" fmla="*/ 37529 w 210978"/>
                <a:gd name="connsiteY22" fmla="*/ 83725 h 214979"/>
                <a:gd name="connsiteX23" fmla="*/ 173926 w 210978"/>
                <a:gd name="connsiteY23" fmla="*/ 83725 h 214979"/>
                <a:gd name="connsiteX24" fmla="*/ 161068 w 210978"/>
                <a:gd name="connsiteY24" fmla="*/ 57626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978" h="214979">
                  <a:moveTo>
                    <a:pt x="189833" y="130873"/>
                  </a:moveTo>
                  <a:cubicBezTo>
                    <a:pt x="198691" y="130873"/>
                    <a:pt x="205835" y="138017"/>
                    <a:pt x="205835" y="146780"/>
                  </a:cubicBezTo>
                  <a:cubicBezTo>
                    <a:pt x="205835" y="150304"/>
                    <a:pt x="204692" y="153543"/>
                    <a:pt x="202787" y="156210"/>
                  </a:cubicBezTo>
                  <a:cubicBezTo>
                    <a:pt x="190024" y="180213"/>
                    <a:pt x="172402" y="198215"/>
                    <a:pt x="146780" y="208217"/>
                  </a:cubicBezTo>
                  <a:cubicBezTo>
                    <a:pt x="134779" y="212788"/>
                    <a:pt x="121348" y="214979"/>
                    <a:pt x="106394" y="214979"/>
                  </a:cubicBezTo>
                  <a:cubicBezTo>
                    <a:pt x="73342" y="214979"/>
                    <a:pt x="47054" y="204121"/>
                    <a:pt x="28099" y="182118"/>
                  </a:cubicBezTo>
                  <a:cubicBezTo>
                    <a:pt x="9430" y="160306"/>
                    <a:pt x="0" y="135541"/>
                    <a:pt x="0" y="108013"/>
                  </a:cubicBezTo>
                  <a:cubicBezTo>
                    <a:pt x="0" y="82106"/>
                    <a:pt x="8001" y="59055"/>
                    <a:pt x="23813" y="38767"/>
                  </a:cubicBezTo>
                  <a:cubicBezTo>
                    <a:pt x="44005" y="12954"/>
                    <a:pt x="71247" y="0"/>
                    <a:pt x="104965" y="0"/>
                  </a:cubicBezTo>
                  <a:cubicBezTo>
                    <a:pt x="138684" y="0"/>
                    <a:pt x="167640" y="13240"/>
                    <a:pt x="188404" y="39719"/>
                  </a:cubicBezTo>
                  <a:cubicBezTo>
                    <a:pt x="203263" y="58483"/>
                    <a:pt x="210693" y="81820"/>
                    <a:pt x="210979" y="109442"/>
                  </a:cubicBezTo>
                  <a:cubicBezTo>
                    <a:pt x="210979" y="111538"/>
                    <a:pt x="209169" y="113348"/>
                    <a:pt x="207073" y="113348"/>
                  </a:cubicBezTo>
                  <a:lnTo>
                    <a:pt x="33909" y="113348"/>
                  </a:lnTo>
                  <a:cubicBezTo>
                    <a:pt x="35052" y="133636"/>
                    <a:pt x="42005" y="150209"/>
                    <a:pt x="54578" y="163354"/>
                  </a:cubicBezTo>
                  <a:cubicBezTo>
                    <a:pt x="67913" y="177165"/>
                    <a:pt x="84391" y="184118"/>
                    <a:pt x="104108" y="184118"/>
                  </a:cubicBezTo>
                  <a:cubicBezTo>
                    <a:pt x="113633" y="184118"/>
                    <a:pt x="122967" y="182404"/>
                    <a:pt x="131921" y="179070"/>
                  </a:cubicBezTo>
                  <a:cubicBezTo>
                    <a:pt x="154019" y="170974"/>
                    <a:pt x="163925" y="158401"/>
                    <a:pt x="175831" y="138589"/>
                  </a:cubicBezTo>
                  <a:cubicBezTo>
                    <a:pt x="178784" y="134112"/>
                    <a:pt x="183832" y="130873"/>
                    <a:pt x="189738" y="130873"/>
                  </a:cubicBezTo>
                  <a:moveTo>
                    <a:pt x="161258" y="57531"/>
                  </a:moveTo>
                  <a:cubicBezTo>
                    <a:pt x="155257" y="50006"/>
                    <a:pt x="147256" y="43815"/>
                    <a:pt x="137065" y="39052"/>
                  </a:cubicBezTo>
                  <a:cubicBezTo>
                    <a:pt x="126968" y="34385"/>
                    <a:pt x="116300" y="32004"/>
                    <a:pt x="105156" y="32004"/>
                  </a:cubicBezTo>
                  <a:cubicBezTo>
                    <a:pt x="86773" y="32004"/>
                    <a:pt x="71056" y="37909"/>
                    <a:pt x="57912" y="49721"/>
                  </a:cubicBezTo>
                  <a:cubicBezTo>
                    <a:pt x="49435" y="57340"/>
                    <a:pt x="42577" y="68580"/>
                    <a:pt x="37529" y="83725"/>
                  </a:cubicBezTo>
                  <a:lnTo>
                    <a:pt x="173926" y="83725"/>
                  </a:lnTo>
                  <a:cubicBezTo>
                    <a:pt x="170688" y="72866"/>
                    <a:pt x="166402" y="64198"/>
                    <a:pt x="161068" y="57626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1" name="Freeform: Shape 39">
              <a:extLst>
                <a:ext uri="{FF2B5EF4-FFF2-40B4-BE49-F238E27FC236}">
                  <a16:creationId xmlns:a16="http://schemas.microsoft.com/office/drawing/2014/main" id="{004BFE6F-16B0-B69A-35EE-488FC2088AD5}"/>
                </a:ext>
              </a:extLst>
            </p:cNvPr>
            <p:cNvSpPr/>
            <p:nvPr/>
          </p:nvSpPr>
          <p:spPr>
            <a:xfrm>
              <a:off x="-1605760" y="4007275"/>
              <a:ext cx="725900" cy="428529"/>
            </a:xfrm>
            <a:custGeom>
              <a:avLst/>
              <a:gdLst>
                <a:gd name="connsiteX0" fmla="*/ 0 w 725900"/>
                <a:gd name="connsiteY0" fmla="*/ 53435 h 428529"/>
                <a:gd name="connsiteX1" fmla="*/ 53435 w 725900"/>
                <a:gd name="connsiteY1" fmla="*/ 0 h 428529"/>
                <a:gd name="connsiteX2" fmla="*/ 672465 w 725900"/>
                <a:gd name="connsiteY2" fmla="*/ 0 h 428529"/>
                <a:gd name="connsiteX3" fmla="*/ 725900 w 725900"/>
                <a:gd name="connsiteY3" fmla="*/ 53435 h 428529"/>
                <a:gd name="connsiteX4" fmla="*/ 725900 w 725900"/>
                <a:gd name="connsiteY4" fmla="*/ 375095 h 428529"/>
                <a:gd name="connsiteX5" fmla="*/ 672465 w 725900"/>
                <a:gd name="connsiteY5" fmla="*/ 428530 h 428529"/>
                <a:gd name="connsiteX6" fmla="*/ 124682 w 725900"/>
                <a:gd name="connsiteY6" fmla="*/ 428530 h 428529"/>
                <a:gd name="connsiteX7" fmla="*/ 0 w 725900"/>
                <a:gd name="connsiteY7" fmla="*/ 303848 h 428529"/>
                <a:gd name="connsiteX8" fmla="*/ 0 w 725900"/>
                <a:gd name="connsiteY8" fmla="*/ 53435 h 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900" h="428529">
                  <a:moveTo>
                    <a:pt x="0" y="53435"/>
                  </a:moveTo>
                  <a:cubicBezTo>
                    <a:pt x="0" y="23908"/>
                    <a:pt x="23908" y="0"/>
                    <a:pt x="53435" y="0"/>
                  </a:cubicBezTo>
                  <a:lnTo>
                    <a:pt x="672465" y="0"/>
                  </a:lnTo>
                  <a:cubicBezTo>
                    <a:pt x="701993" y="0"/>
                    <a:pt x="725900" y="23908"/>
                    <a:pt x="725900" y="53435"/>
                  </a:cubicBezTo>
                  <a:lnTo>
                    <a:pt x="725900" y="375095"/>
                  </a:lnTo>
                  <a:cubicBezTo>
                    <a:pt x="725900" y="404622"/>
                    <a:pt x="701993" y="428530"/>
                    <a:pt x="672465" y="428530"/>
                  </a:cubicBezTo>
                  <a:lnTo>
                    <a:pt x="124682" y="428530"/>
                  </a:lnTo>
                  <a:cubicBezTo>
                    <a:pt x="55817" y="428530"/>
                    <a:pt x="0" y="372713"/>
                    <a:pt x="0" y="303848"/>
                  </a:cubicBezTo>
                  <a:lnTo>
                    <a:pt x="0" y="53435"/>
                  </a:lnTo>
                  <a:close/>
                </a:path>
              </a:pathLst>
            </a:custGeom>
            <a:solidFill>
              <a:srgbClr val="BCD7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2" name="Freeform: Shape 40">
              <a:extLst>
                <a:ext uri="{FF2B5EF4-FFF2-40B4-BE49-F238E27FC236}">
                  <a16:creationId xmlns:a16="http://schemas.microsoft.com/office/drawing/2014/main" id="{C7B65F7D-0452-862D-2D4A-E94FD6CEE405}"/>
                </a:ext>
              </a:extLst>
            </p:cNvPr>
            <p:cNvSpPr/>
            <p:nvPr/>
          </p:nvSpPr>
          <p:spPr>
            <a:xfrm>
              <a:off x="-1331440" y="4181011"/>
              <a:ext cx="212978" cy="215074"/>
            </a:xfrm>
            <a:custGeom>
              <a:avLst/>
              <a:gdLst>
                <a:gd name="connsiteX0" fmla="*/ 184785 w 212978"/>
                <a:gd name="connsiteY0" fmla="*/ 34290 h 215074"/>
                <a:gd name="connsiteX1" fmla="*/ 212979 w 212978"/>
                <a:gd name="connsiteY1" fmla="*/ 108109 h 215074"/>
                <a:gd name="connsiteX2" fmla="*/ 183166 w 212978"/>
                <a:gd name="connsiteY2" fmla="*/ 183070 h 215074"/>
                <a:gd name="connsiteX3" fmla="*/ 106585 w 212978"/>
                <a:gd name="connsiteY3" fmla="*/ 215074 h 215074"/>
                <a:gd name="connsiteX4" fmla="*/ 29623 w 212978"/>
                <a:gd name="connsiteY4" fmla="*/ 183070 h 215074"/>
                <a:gd name="connsiteX5" fmla="*/ 0 w 212978"/>
                <a:gd name="connsiteY5" fmla="*/ 108109 h 215074"/>
                <a:gd name="connsiteX6" fmla="*/ 28194 w 212978"/>
                <a:gd name="connsiteY6" fmla="*/ 34480 h 215074"/>
                <a:gd name="connsiteX7" fmla="*/ 106585 w 212978"/>
                <a:gd name="connsiteY7" fmla="*/ 0 h 215074"/>
                <a:gd name="connsiteX8" fmla="*/ 184880 w 212978"/>
                <a:gd name="connsiteY8" fmla="*/ 34290 h 215074"/>
                <a:gd name="connsiteX9" fmla="*/ 55245 w 212978"/>
                <a:gd name="connsiteY9" fmla="*/ 54769 h 215074"/>
                <a:gd name="connsiteX10" fmla="*/ 33718 w 212978"/>
                <a:gd name="connsiteY10" fmla="*/ 108585 h 215074"/>
                <a:gd name="connsiteX11" fmla="*/ 70009 w 212978"/>
                <a:gd name="connsiteY11" fmla="*/ 173736 h 215074"/>
                <a:gd name="connsiteX12" fmla="*/ 106680 w 212978"/>
                <a:gd name="connsiteY12" fmla="*/ 183166 h 215074"/>
                <a:gd name="connsiteX13" fmla="*/ 143351 w 212978"/>
                <a:gd name="connsiteY13" fmla="*/ 173736 h 215074"/>
                <a:gd name="connsiteX14" fmla="*/ 179641 w 212978"/>
                <a:gd name="connsiteY14" fmla="*/ 108585 h 215074"/>
                <a:gd name="connsiteX15" fmla="*/ 157924 w 212978"/>
                <a:gd name="connsiteY15" fmla="*/ 54769 h 215074"/>
                <a:gd name="connsiteX16" fmla="*/ 106680 w 212978"/>
                <a:gd name="connsiteY16" fmla="*/ 32575 h 215074"/>
                <a:gd name="connsiteX17" fmla="*/ 55340 w 212978"/>
                <a:gd name="connsiteY17" fmla="*/ 54769 h 2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8" h="215074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3070"/>
                  </a:cubicBezTo>
                  <a:cubicBezTo>
                    <a:pt x="163258" y="204502"/>
                    <a:pt x="137636" y="215074"/>
                    <a:pt x="106585" y="215074"/>
                  </a:cubicBezTo>
                  <a:cubicBezTo>
                    <a:pt x="75533" y="215074"/>
                    <a:pt x="49625" y="204406"/>
                    <a:pt x="29623" y="183070"/>
                  </a:cubicBezTo>
                  <a:cubicBezTo>
                    <a:pt x="9906" y="161734"/>
                    <a:pt x="0" y="136684"/>
                    <a:pt x="0" y="108109"/>
                  </a:cubicBezTo>
                  <a:cubicBezTo>
                    <a:pt x="0" y="79534"/>
                    <a:pt x="9430" y="55245"/>
                    <a:pt x="28194" y="34480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880" y="34290"/>
                  </a:cubicBezTo>
                  <a:moveTo>
                    <a:pt x="55245" y="54769"/>
                  </a:moveTo>
                  <a:cubicBezTo>
                    <a:pt x="40862" y="69628"/>
                    <a:pt x="33718" y="87535"/>
                    <a:pt x="33718" y="108585"/>
                  </a:cubicBezTo>
                  <a:cubicBezTo>
                    <a:pt x="33718" y="134874"/>
                    <a:pt x="46958" y="160401"/>
                    <a:pt x="70009" y="173736"/>
                  </a:cubicBezTo>
                  <a:cubicBezTo>
                    <a:pt x="81153" y="180022"/>
                    <a:pt x="93345" y="183166"/>
                    <a:pt x="106680" y="183166"/>
                  </a:cubicBezTo>
                  <a:cubicBezTo>
                    <a:pt x="120015" y="183166"/>
                    <a:pt x="132207" y="180022"/>
                    <a:pt x="143351" y="173736"/>
                  </a:cubicBezTo>
                  <a:cubicBezTo>
                    <a:pt x="166402" y="160401"/>
                    <a:pt x="179641" y="134874"/>
                    <a:pt x="179641" y="108585"/>
                  </a:cubicBezTo>
                  <a:cubicBezTo>
                    <a:pt x="179641" y="87535"/>
                    <a:pt x="172403" y="69628"/>
                    <a:pt x="157924" y="54769"/>
                  </a:cubicBezTo>
                  <a:cubicBezTo>
                    <a:pt x="143542" y="39910"/>
                    <a:pt x="126492" y="32575"/>
                    <a:pt x="106680" y="32575"/>
                  </a:cubicBezTo>
                  <a:cubicBezTo>
                    <a:pt x="86868" y="32575"/>
                    <a:pt x="69723" y="39910"/>
                    <a:pt x="55340" y="54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D7A702C5-E646-224B-AE1C-AAAFC107794A}"/>
                </a:ext>
              </a:extLst>
            </p:cNvPr>
            <p:cNvSpPr/>
            <p:nvPr/>
          </p:nvSpPr>
          <p:spPr>
            <a:xfrm>
              <a:off x="-1566327" y="4047280"/>
              <a:ext cx="207835" cy="349091"/>
            </a:xfrm>
            <a:custGeom>
              <a:avLst/>
              <a:gdLst>
                <a:gd name="connsiteX0" fmla="*/ 31813 w 207835"/>
                <a:gd name="connsiteY0" fmla="*/ 241173 h 349091"/>
                <a:gd name="connsiteX1" fmla="*/ 103918 w 207835"/>
                <a:gd name="connsiteY1" fmla="*/ 317087 h 349091"/>
                <a:gd name="connsiteX2" fmla="*/ 176022 w 207835"/>
                <a:gd name="connsiteY2" fmla="*/ 241173 h 349091"/>
                <a:gd name="connsiteX3" fmla="*/ 103918 w 207835"/>
                <a:gd name="connsiteY3" fmla="*/ 165259 h 349091"/>
                <a:gd name="connsiteX4" fmla="*/ 31813 w 207835"/>
                <a:gd name="connsiteY4" fmla="*/ 241173 h 349091"/>
                <a:gd name="connsiteX5" fmla="*/ 95 w 207835"/>
                <a:gd name="connsiteY5" fmla="*/ 235934 h 349091"/>
                <a:gd name="connsiteX6" fmla="*/ 0 w 207835"/>
                <a:gd name="connsiteY6" fmla="*/ 233934 h 349091"/>
                <a:gd name="connsiteX7" fmla="*/ 0 w 207835"/>
                <a:gd name="connsiteY7" fmla="*/ 17050 h 349091"/>
                <a:gd name="connsiteX8" fmla="*/ 16002 w 207835"/>
                <a:gd name="connsiteY8" fmla="*/ 0 h 349091"/>
                <a:gd name="connsiteX9" fmla="*/ 32004 w 207835"/>
                <a:gd name="connsiteY9" fmla="*/ 17050 h 349091"/>
                <a:gd name="connsiteX10" fmla="*/ 32004 w 207835"/>
                <a:gd name="connsiteY10" fmla="*/ 163354 h 349091"/>
                <a:gd name="connsiteX11" fmla="*/ 103918 w 207835"/>
                <a:gd name="connsiteY11" fmla="*/ 133445 h 349091"/>
                <a:gd name="connsiteX12" fmla="*/ 207836 w 207835"/>
                <a:gd name="connsiteY12" fmla="*/ 241268 h 349091"/>
                <a:gd name="connsiteX13" fmla="*/ 103918 w 207835"/>
                <a:gd name="connsiteY13" fmla="*/ 349091 h 349091"/>
                <a:gd name="connsiteX14" fmla="*/ 0 w 207835"/>
                <a:gd name="connsiteY14" fmla="*/ 241268 h 349091"/>
                <a:gd name="connsiteX15" fmla="*/ 95 w 207835"/>
                <a:gd name="connsiteY15" fmla="*/ 236029 h 34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9091">
                  <a:moveTo>
                    <a:pt x="31813" y="241173"/>
                  </a:moveTo>
                  <a:cubicBezTo>
                    <a:pt x="31813" y="284131"/>
                    <a:pt x="65056" y="317087"/>
                    <a:pt x="103918" y="317087"/>
                  </a:cubicBezTo>
                  <a:cubicBezTo>
                    <a:pt x="142780" y="317087"/>
                    <a:pt x="176022" y="284131"/>
                    <a:pt x="176022" y="241173"/>
                  </a:cubicBezTo>
                  <a:cubicBezTo>
                    <a:pt x="176022" y="198215"/>
                    <a:pt x="142780" y="165259"/>
                    <a:pt x="103918" y="165259"/>
                  </a:cubicBezTo>
                  <a:cubicBezTo>
                    <a:pt x="65056" y="165259"/>
                    <a:pt x="31813" y="198311"/>
                    <a:pt x="31813" y="241173"/>
                  </a:cubicBezTo>
                  <a:moveTo>
                    <a:pt x="95" y="235934"/>
                  </a:moveTo>
                  <a:cubicBezTo>
                    <a:pt x="95" y="235267"/>
                    <a:pt x="0" y="234601"/>
                    <a:pt x="0" y="233934"/>
                  </a:cubicBezTo>
                  <a:lnTo>
                    <a:pt x="0" y="17050"/>
                  </a:lnTo>
                  <a:cubicBezTo>
                    <a:pt x="0" y="8001"/>
                    <a:pt x="6858" y="0"/>
                    <a:pt x="16002" y="0"/>
                  </a:cubicBezTo>
                  <a:cubicBezTo>
                    <a:pt x="25146" y="0"/>
                    <a:pt x="32004" y="7906"/>
                    <a:pt x="32004" y="17050"/>
                  </a:cubicBezTo>
                  <a:lnTo>
                    <a:pt x="32004" y="163354"/>
                  </a:lnTo>
                  <a:cubicBezTo>
                    <a:pt x="50673" y="144875"/>
                    <a:pt x="76009" y="133445"/>
                    <a:pt x="103918" y="133445"/>
                  </a:cubicBezTo>
                  <a:cubicBezTo>
                    <a:pt x="161449" y="133445"/>
                    <a:pt x="207836" y="181832"/>
                    <a:pt x="207836" y="241268"/>
                  </a:cubicBezTo>
                  <a:cubicBezTo>
                    <a:pt x="207836" y="300704"/>
                    <a:pt x="161449" y="349091"/>
                    <a:pt x="103918" y="349091"/>
                  </a:cubicBezTo>
                  <a:cubicBezTo>
                    <a:pt x="46387" y="349091"/>
                    <a:pt x="0" y="300704"/>
                    <a:pt x="0" y="241268"/>
                  </a:cubicBezTo>
                  <a:cubicBezTo>
                    <a:pt x="0" y="239554"/>
                    <a:pt x="0" y="237744"/>
                    <a:pt x="95" y="2360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668956EA-D7A2-CEE5-2EFB-6DF8F2487051}"/>
                </a:ext>
              </a:extLst>
            </p:cNvPr>
            <p:cNvSpPr/>
            <p:nvPr/>
          </p:nvSpPr>
          <p:spPr>
            <a:xfrm>
              <a:off x="-1109317" y="4180535"/>
              <a:ext cx="198596" cy="215550"/>
            </a:xfrm>
            <a:custGeom>
              <a:avLst/>
              <a:gdLst>
                <a:gd name="connsiteX0" fmla="*/ 5334 w 198596"/>
                <a:gd name="connsiteY0" fmla="*/ 187452 h 215550"/>
                <a:gd name="connsiteX1" fmla="*/ 76200 w 198596"/>
                <a:gd name="connsiteY1" fmla="*/ 103061 h 215550"/>
                <a:gd name="connsiteX2" fmla="*/ 12383 w 198596"/>
                <a:gd name="connsiteY2" fmla="*/ 27242 h 215550"/>
                <a:gd name="connsiteX3" fmla="*/ 8001 w 198596"/>
                <a:gd name="connsiteY3" fmla="*/ 16478 h 215550"/>
                <a:gd name="connsiteX4" fmla="*/ 26480 w 198596"/>
                <a:gd name="connsiteY4" fmla="*/ 0 h 215550"/>
                <a:gd name="connsiteX5" fmla="*/ 42101 w 198596"/>
                <a:gd name="connsiteY5" fmla="*/ 7810 h 215550"/>
                <a:gd name="connsiteX6" fmla="*/ 98679 w 198596"/>
                <a:gd name="connsiteY6" fmla="*/ 76295 h 215550"/>
                <a:gd name="connsiteX7" fmla="*/ 155925 w 198596"/>
                <a:gd name="connsiteY7" fmla="*/ 6953 h 215550"/>
                <a:gd name="connsiteX8" fmla="*/ 170974 w 198596"/>
                <a:gd name="connsiteY8" fmla="*/ 0 h 215550"/>
                <a:gd name="connsiteX9" fmla="*/ 189357 w 198596"/>
                <a:gd name="connsiteY9" fmla="*/ 16478 h 215550"/>
                <a:gd name="connsiteX10" fmla="*/ 185738 w 198596"/>
                <a:gd name="connsiteY10" fmla="*/ 26289 h 215550"/>
                <a:gd name="connsiteX11" fmla="*/ 121349 w 198596"/>
                <a:gd name="connsiteY11" fmla="*/ 102965 h 215550"/>
                <a:gd name="connsiteX12" fmla="*/ 192881 w 198596"/>
                <a:gd name="connsiteY12" fmla="*/ 187071 h 215550"/>
                <a:gd name="connsiteX13" fmla="*/ 198596 w 198596"/>
                <a:gd name="connsiteY13" fmla="*/ 199073 h 215550"/>
                <a:gd name="connsiteX14" fmla="*/ 180213 w 198596"/>
                <a:gd name="connsiteY14" fmla="*/ 215551 h 215550"/>
                <a:gd name="connsiteX15" fmla="*/ 165450 w 198596"/>
                <a:gd name="connsiteY15" fmla="*/ 208979 h 215550"/>
                <a:gd name="connsiteX16" fmla="*/ 98774 w 198596"/>
                <a:gd name="connsiteY16" fmla="*/ 129731 h 215550"/>
                <a:gd name="connsiteX17" fmla="*/ 34385 w 198596"/>
                <a:gd name="connsiteY17" fmla="*/ 207454 h 215550"/>
                <a:gd name="connsiteX18" fmla="*/ 18479 w 198596"/>
                <a:gd name="connsiteY18" fmla="*/ 215551 h 215550"/>
                <a:gd name="connsiteX19" fmla="*/ 0 w 198596"/>
                <a:gd name="connsiteY19" fmla="*/ 199073 h 215550"/>
                <a:gd name="connsiteX20" fmla="*/ 5429 w 198596"/>
                <a:gd name="connsiteY20" fmla="*/ 187357 h 21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" h="215550">
                  <a:moveTo>
                    <a:pt x="5334" y="187452"/>
                  </a:moveTo>
                  <a:lnTo>
                    <a:pt x="76200" y="103061"/>
                  </a:lnTo>
                  <a:lnTo>
                    <a:pt x="12383" y="27242"/>
                  </a:lnTo>
                  <a:cubicBezTo>
                    <a:pt x="9620" y="24384"/>
                    <a:pt x="8001" y="20574"/>
                    <a:pt x="8001" y="16478"/>
                  </a:cubicBezTo>
                  <a:cubicBezTo>
                    <a:pt x="8001" y="6858"/>
                    <a:pt x="16764" y="0"/>
                    <a:pt x="26480" y="0"/>
                  </a:cubicBezTo>
                  <a:cubicBezTo>
                    <a:pt x="32957" y="0"/>
                    <a:pt x="38767" y="2953"/>
                    <a:pt x="42101" y="7810"/>
                  </a:cubicBezTo>
                  <a:lnTo>
                    <a:pt x="98679" y="76295"/>
                  </a:lnTo>
                  <a:lnTo>
                    <a:pt x="155925" y="6953"/>
                  </a:lnTo>
                  <a:cubicBezTo>
                    <a:pt x="159353" y="2667"/>
                    <a:pt x="164878" y="0"/>
                    <a:pt x="170974" y="0"/>
                  </a:cubicBezTo>
                  <a:cubicBezTo>
                    <a:pt x="180594" y="0"/>
                    <a:pt x="189357" y="6858"/>
                    <a:pt x="189357" y="16478"/>
                  </a:cubicBezTo>
                  <a:cubicBezTo>
                    <a:pt x="189357" y="20193"/>
                    <a:pt x="188024" y="23622"/>
                    <a:pt x="185738" y="26289"/>
                  </a:cubicBezTo>
                  <a:lnTo>
                    <a:pt x="121349" y="102965"/>
                  </a:lnTo>
                  <a:lnTo>
                    <a:pt x="192881" y="187071"/>
                  </a:lnTo>
                  <a:cubicBezTo>
                    <a:pt x="196310" y="190024"/>
                    <a:pt x="198596" y="194215"/>
                    <a:pt x="198596" y="199073"/>
                  </a:cubicBezTo>
                  <a:cubicBezTo>
                    <a:pt x="198596" y="208693"/>
                    <a:pt x="189833" y="215551"/>
                    <a:pt x="180213" y="215551"/>
                  </a:cubicBezTo>
                  <a:cubicBezTo>
                    <a:pt x="174308" y="215551"/>
                    <a:pt x="168878" y="212979"/>
                    <a:pt x="165450" y="208979"/>
                  </a:cubicBezTo>
                  <a:lnTo>
                    <a:pt x="98774" y="129731"/>
                  </a:lnTo>
                  <a:lnTo>
                    <a:pt x="34385" y="207454"/>
                  </a:lnTo>
                  <a:cubicBezTo>
                    <a:pt x="31052" y="212408"/>
                    <a:pt x="25146" y="215551"/>
                    <a:pt x="18479" y="215551"/>
                  </a:cubicBezTo>
                  <a:cubicBezTo>
                    <a:pt x="8858" y="215551"/>
                    <a:pt x="0" y="208693"/>
                    <a:pt x="0" y="199073"/>
                  </a:cubicBezTo>
                  <a:cubicBezTo>
                    <a:pt x="0" y="194405"/>
                    <a:pt x="2191" y="190310"/>
                    <a:pt x="5429" y="187357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5F1594B-9F84-336A-5A85-7C6C3746B908}"/>
              </a:ext>
            </a:extLst>
          </p:cNvPr>
          <p:cNvSpPr txBox="1">
            <a:spLocks/>
          </p:cNvSpPr>
          <p:nvPr userDrawn="1"/>
        </p:nvSpPr>
        <p:spPr>
          <a:xfrm>
            <a:off x="2646926" y="6135613"/>
            <a:ext cx="6781800" cy="608621"/>
          </a:xfr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0">
                <a:solidFill>
                  <a:schemeClr val="bg1"/>
                </a:solidFill>
                <a:latin typeface="Proxima Nova Rg" panose="02000506030000020004" pitchFamily="2" charset="0"/>
              </a:rPr>
              <a:t>There’s always a better way</a:t>
            </a:r>
            <a:endParaRPr lang="en-ZA" sz="2400" b="1" i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E71473D0-3ABF-8F27-AF00-EE1475BEE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3312326"/>
            <a:ext cx="12204000" cy="2743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1FE07F-A114-9CD0-EC6F-F0CCD0FC1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632" y="0"/>
            <a:ext cx="0" cy="4835963"/>
          </a:xfrm>
          <a:prstGeom prst="line">
            <a:avLst/>
          </a:prstGeom>
          <a:ln w="19050">
            <a:solidFill>
              <a:srgbClr val="BCD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68CB6E9-130A-3E25-C43E-93201A881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813991"/>
            <a:ext cx="12192000" cy="20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pen Box City Skyline">
            <a:extLst>
              <a:ext uri="{FF2B5EF4-FFF2-40B4-BE49-F238E27FC236}">
                <a16:creationId xmlns:a16="http://schemas.microsoft.com/office/drawing/2014/main" id="{4F774AD5-2236-A94D-0B4A-86AE78E68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0F532293-C621-9FBE-3A3C-B53105E8E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3" r:id="rId2"/>
    <p:sldLayoutId id="214748370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1F7B4F-9A7D-A66A-6528-46CEFE5D9B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6" userDrawn="1">
          <p15:clr>
            <a:srgbClr val="F26B43"/>
          </p15:clr>
        </p15:guide>
        <p15:guide id="6" pos="1251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6" userDrawn="1">
          <p15:clr>
            <a:srgbClr val="F26B43"/>
          </p15:clr>
        </p15:guide>
        <p15:guide id="10" pos="2632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2" userDrawn="1">
          <p15:clr>
            <a:srgbClr val="F26B43"/>
          </p15:clr>
        </p15:guide>
        <p15:guide id="13" pos="3667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2" userDrawn="1">
          <p15:clr>
            <a:srgbClr val="F26B43"/>
          </p15:clr>
        </p15:guide>
        <p15:guide id="17" pos="5048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8" userDrawn="1">
          <p15:clr>
            <a:srgbClr val="F26B43"/>
          </p15:clr>
        </p15:guide>
        <p15:guide id="20" pos="6083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8" userDrawn="1">
          <p15:clr>
            <a:srgbClr val="F26B43"/>
          </p15:clr>
        </p15:guide>
        <p15:guide id="24" pos="7464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5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9" r:id="rId3"/>
    <p:sldLayoutId id="2147483702" r:id="rId4"/>
    <p:sldLayoutId id="214748370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6" userDrawn="1">
          <p15:clr>
            <a:srgbClr val="F26B43"/>
          </p15:clr>
        </p15:guide>
        <p15:guide id="6" pos="1251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6" userDrawn="1">
          <p15:clr>
            <a:srgbClr val="F26B43"/>
          </p15:clr>
        </p15:guide>
        <p15:guide id="10" pos="2632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2" userDrawn="1">
          <p15:clr>
            <a:srgbClr val="F26B43"/>
          </p15:clr>
        </p15:guide>
        <p15:guide id="13" pos="3667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2" userDrawn="1">
          <p15:clr>
            <a:srgbClr val="F26B43"/>
          </p15:clr>
        </p15:guide>
        <p15:guide id="17" pos="5048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8" userDrawn="1">
          <p15:clr>
            <a:srgbClr val="F26B43"/>
          </p15:clr>
        </p15:guide>
        <p15:guide id="20" pos="6083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8" userDrawn="1">
          <p15:clr>
            <a:srgbClr val="F26B43"/>
          </p15:clr>
        </p15:guide>
        <p15:guide id="24" pos="7464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6" userDrawn="1">
          <p15:clr>
            <a:srgbClr val="F26B43"/>
          </p15:clr>
        </p15:guide>
        <p15:guide id="6" pos="1251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6" userDrawn="1">
          <p15:clr>
            <a:srgbClr val="F26B43"/>
          </p15:clr>
        </p15:guide>
        <p15:guide id="10" pos="2632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2" userDrawn="1">
          <p15:clr>
            <a:srgbClr val="F26B43"/>
          </p15:clr>
        </p15:guide>
        <p15:guide id="13" pos="3667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2" userDrawn="1">
          <p15:clr>
            <a:srgbClr val="F26B43"/>
          </p15:clr>
        </p15:guide>
        <p15:guide id="17" pos="5048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8" userDrawn="1">
          <p15:clr>
            <a:srgbClr val="F26B43"/>
          </p15:clr>
        </p15:guide>
        <p15:guide id="20" pos="6083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8" userDrawn="1">
          <p15:clr>
            <a:srgbClr val="F26B43"/>
          </p15:clr>
        </p15:guide>
        <p15:guide id="24" pos="7464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838E9-5CF6-4A80-CB06-4D9606F430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6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jpe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670C-59C5-EB75-02C0-B8A3A4C0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2328" y="3030377"/>
            <a:ext cx="7270751" cy="489960"/>
          </a:xfrm>
        </p:spPr>
        <p:txBody>
          <a:bodyPr/>
          <a:lstStyle/>
          <a:p>
            <a:r>
              <a:rPr lang="en-US" sz="3200"/>
              <a:t>Grainger Renewals Journey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287BA-FC73-6108-216B-C15404191A0B}"/>
              </a:ext>
            </a:extLst>
          </p:cNvPr>
          <p:cNvSpPr txBox="1">
            <a:spLocks/>
          </p:cNvSpPr>
          <p:nvPr/>
        </p:nvSpPr>
        <p:spPr>
          <a:xfrm>
            <a:off x="2478040" y="6082928"/>
            <a:ext cx="6781800" cy="608621"/>
          </a:xfr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Proxima Nova Semibold" panose="02000506030000020004" pitchFamily="2" charset="0"/>
              </a:rPr>
              <a:t>There’s always a better way</a:t>
            </a:r>
            <a:endParaRPr lang="en-ZA" sz="2000" b="1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23FE-7E6A-2675-DFC9-F442FA7E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CD053E5-9544-900D-92CE-1FFDBF1AF8C9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Vision - Post-Renters’ Rights Bill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EFCAA-A814-4C3F-AEE0-BC9598A74974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Build on the Enhanced Renewals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BAA6E-DAE4-0CE4-9487-C4FAF49D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07" y="1738732"/>
            <a:ext cx="9430185" cy="46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B5266-47C0-0839-0D4B-12451D95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9DC330-7672-C939-33A5-DE055C888C5A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  <a:endParaRPr lang="en-US" sz="3200">
              <a:solidFill>
                <a:srgbClr val="BCD727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AA591-077B-C3FC-3731-ABF031D04B8D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Storing Price Books in Salesforce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191AC-EA7F-A6F7-C1F4-6F81964D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5"/>
          <a:stretch/>
        </p:blipFill>
        <p:spPr>
          <a:xfrm>
            <a:off x="232222" y="1380828"/>
            <a:ext cx="7950725" cy="398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4BCC25-A1A2-9313-B84A-F3ECFD36AB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49"/>
          <a:stretch/>
        </p:blipFill>
        <p:spPr>
          <a:xfrm>
            <a:off x="7473825" y="3571482"/>
            <a:ext cx="4485953" cy="3099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CA7E78A-018A-E759-E195-E5B88D4563F7}"/>
              </a:ext>
            </a:extLst>
          </p:cNvPr>
          <p:cNvSpPr/>
          <p:nvPr/>
        </p:nvSpPr>
        <p:spPr>
          <a:xfrm>
            <a:off x="5001208" y="5887616"/>
            <a:ext cx="2370677" cy="693231"/>
          </a:xfrm>
          <a:prstGeom prst="wedgeRoundRectCallout">
            <a:avLst>
              <a:gd name="adj1" fmla="val 59545"/>
              <a:gd name="adj2" fmla="val -2110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View historical &amp; future price book values for a unit</a:t>
            </a:r>
            <a:endParaRPr lang="en-GB" sz="140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7EC213-3A4F-A778-7A25-855A831DCE23}"/>
              </a:ext>
            </a:extLst>
          </p:cNvPr>
          <p:cNvSpPr/>
          <p:nvPr/>
        </p:nvSpPr>
        <p:spPr>
          <a:xfrm>
            <a:off x="8475307" y="1407646"/>
            <a:ext cx="2693438" cy="1129107"/>
          </a:xfrm>
          <a:prstGeom prst="wedgeRoundRectCallout">
            <a:avLst>
              <a:gd name="adj1" fmla="val -64811"/>
              <a:gd name="adj2" fmla="val -1856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Use standard Salesforce Pricebook objects to store price book values, ERVs, Grainger Trust &amp; license prices.</a:t>
            </a:r>
            <a:endParaRPr lang="en-GB" sz="140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3842C9B-A542-8C29-2D86-B6A0F46981D4}"/>
              </a:ext>
            </a:extLst>
          </p:cNvPr>
          <p:cNvSpPr/>
          <p:nvPr/>
        </p:nvSpPr>
        <p:spPr>
          <a:xfrm>
            <a:off x="1690905" y="5627690"/>
            <a:ext cx="2516679" cy="830259"/>
          </a:xfrm>
          <a:prstGeom prst="wedgeRoundRectCallout">
            <a:avLst>
              <a:gd name="adj1" fmla="val 30251"/>
              <a:gd name="adj2" fmla="val -11821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Price Book entries for the renewal month can be used in the renewal process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992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0F4EB-1C50-4946-C415-6C99069E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AEB7D3-78C3-F8F8-BE0F-02BC9BB661EF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0BEDA-429F-411C-4FDA-64095128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10" b="14879"/>
          <a:stretch/>
        </p:blipFill>
        <p:spPr>
          <a:xfrm>
            <a:off x="2463116" y="1959503"/>
            <a:ext cx="4081659" cy="421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F0A9C-D42D-10E2-C96C-98CE2530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19" t="38192" r="5067" b="1375"/>
          <a:stretch/>
        </p:blipFill>
        <p:spPr>
          <a:xfrm>
            <a:off x="7015980" y="2415237"/>
            <a:ext cx="4081659" cy="303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8DA50-AB4F-FC5F-0F59-62A89BED5D0C}"/>
              </a:ext>
            </a:extLst>
          </p:cNvPr>
          <p:cNvSpPr txBox="1"/>
          <p:nvPr/>
        </p:nvSpPr>
        <p:spPr>
          <a:xfrm>
            <a:off x="353525" y="844518"/>
            <a:ext cx="105145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Tenant Provides Renewal Intention or Responds to Offer via Form Assembly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95C7F1-F846-36A3-62FC-446E7F0F2570}"/>
              </a:ext>
            </a:extLst>
          </p:cNvPr>
          <p:cNvSpPr/>
          <p:nvPr/>
        </p:nvSpPr>
        <p:spPr>
          <a:xfrm>
            <a:off x="725903" y="1834189"/>
            <a:ext cx="1636297" cy="1109583"/>
          </a:xfrm>
          <a:prstGeom prst="wedgeRoundRectCallout">
            <a:avLst>
              <a:gd name="adj1" fmla="val 59503"/>
              <a:gd name="adj2" fmla="val -236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Tenant clicks on link in a system-generated email to open a form</a:t>
            </a:r>
            <a:endParaRPr lang="en-GB" sz="140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7AC5D8A-03D4-EDD2-516B-DBF0192B3D49}"/>
              </a:ext>
            </a:extLst>
          </p:cNvPr>
          <p:cNvSpPr/>
          <p:nvPr/>
        </p:nvSpPr>
        <p:spPr>
          <a:xfrm>
            <a:off x="775909" y="4591051"/>
            <a:ext cx="1586291" cy="987282"/>
          </a:xfrm>
          <a:prstGeom prst="wedgeRoundRectCallout">
            <a:avLst>
              <a:gd name="adj1" fmla="val 62270"/>
              <a:gd name="adj2" fmla="val 2039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Opportunity &amp; offer information is sourced </a:t>
            </a:r>
          </a:p>
          <a:p>
            <a:pPr algn="ctr"/>
            <a:r>
              <a:rPr lang="en-US" sz="1400"/>
              <a:t>real-time</a:t>
            </a:r>
            <a:endParaRPr lang="en-GB" sz="14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FF683E8-B5F1-9A74-C20E-6DCED45ECB26}"/>
              </a:ext>
            </a:extLst>
          </p:cNvPr>
          <p:cNvSpPr/>
          <p:nvPr/>
        </p:nvSpPr>
        <p:spPr>
          <a:xfrm>
            <a:off x="7547740" y="5407846"/>
            <a:ext cx="2177843" cy="806936"/>
          </a:xfrm>
          <a:prstGeom prst="wedgeRoundRectCallout">
            <a:avLst>
              <a:gd name="adj1" fmla="val -35254"/>
              <a:gd name="adj2" fmla="val -7059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Reponses are saved on the opportunity, offer or create new records</a:t>
            </a:r>
            <a:endParaRPr lang="en-GB" sz="140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152730-2485-4DCF-86AE-E6BC378CEEFB}"/>
              </a:ext>
            </a:extLst>
          </p:cNvPr>
          <p:cNvSpPr/>
          <p:nvPr/>
        </p:nvSpPr>
        <p:spPr>
          <a:xfrm>
            <a:off x="9261124" y="1628775"/>
            <a:ext cx="2177844" cy="1041576"/>
          </a:xfrm>
          <a:prstGeom prst="wedgeRoundRectCallout">
            <a:avLst>
              <a:gd name="adj1" fmla="val -21256"/>
              <a:gd name="adj2" fmla="val 7296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Dynamic form prompts tenant for more information depending on response(s) selected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153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36D2F-D840-F1C8-9D31-C263F77D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3E42795-5C98-4582-E365-8D7C45AD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364324"/>
            <a:ext cx="11791950" cy="401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7CAA76-3723-94AC-C510-BAD194AF4D6D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90707-4161-070B-C16D-53E1DE10C690}"/>
              </a:ext>
            </a:extLst>
          </p:cNvPr>
          <p:cNvSpPr txBox="1"/>
          <p:nvPr/>
        </p:nvSpPr>
        <p:spPr>
          <a:xfrm>
            <a:off x="353524" y="844518"/>
            <a:ext cx="113355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Replace Renewals Spreadsheet with LWC Data Tables</a:t>
            </a:r>
            <a:r>
              <a:rPr lang="en-US" sz="2400" b="1">
                <a:solidFill>
                  <a:srgbClr val="7F7F7F"/>
                </a:solidFill>
                <a:latin typeface="+mj-lt"/>
              </a:rPr>
              <a:t> Relevant for each Team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F985A97-5F0F-C147-14B1-7D892B1C3562}"/>
              </a:ext>
            </a:extLst>
          </p:cNvPr>
          <p:cNvSpPr/>
          <p:nvPr/>
        </p:nvSpPr>
        <p:spPr>
          <a:xfrm>
            <a:off x="8501174" y="4026951"/>
            <a:ext cx="2585925" cy="1098663"/>
          </a:xfrm>
          <a:prstGeom prst="wedgeRoundRectCallout">
            <a:avLst>
              <a:gd name="adj1" fmla="val -58182"/>
              <a:gd name="adj2" fmla="val -254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Information can be sourced from related objects e.g., latest price book rent for the renewal month</a:t>
            </a:r>
            <a:endParaRPr lang="en-GB" sz="140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0F212DA-7460-715A-A499-F46BC6EE8E4F}"/>
              </a:ext>
            </a:extLst>
          </p:cNvPr>
          <p:cNvSpPr/>
          <p:nvPr/>
        </p:nvSpPr>
        <p:spPr>
          <a:xfrm>
            <a:off x="3998861" y="1574700"/>
            <a:ext cx="1344723" cy="650450"/>
          </a:xfrm>
          <a:prstGeom prst="wedgeRoundRectCallout">
            <a:avLst>
              <a:gd name="adj1" fmla="val -41319"/>
              <a:gd name="adj2" fmla="val 83179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Conditional Formatting</a:t>
            </a:r>
            <a:endParaRPr lang="en-GB" sz="140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E467A622-2C04-8960-7FD8-F9D747F189D3}"/>
              </a:ext>
            </a:extLst>
          </p:cNvPr>
          <p:cNvSpPr/>
          <p:nvPr/>
        </p:nvSpPr>
        <p:spPr>
          <a:xfrm>
            <a:off x="1619251" y="5882149"/>
            <a:ext cx="3257550" cy="634967"/>
          </a:xfrm>
          <a:prstGeom prst="wedgeRoundRectCallout">
            <a:avLst>
              <a:gd name="adj1" fmla="val 18938"/>
              <a:gd name="adj2" fmla="val -10329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View information about the opportunity or related objects in a hover over</a:t>
            </a:r>
            <a:endParaRPr lang="en-GB" sz="1400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9A72417-F32E-4309-0C98-00D4AA96E4C7}"/>
              </a:ext>
            </a:extLst>
          </p:cNvPr>
          <p:cNvSpPr/>
          <p:nvPr/>
        </p:nvSpPr>
        <p:spPr>
          <a:xfrm>
            <a:off x="733424" y="1389371"/>
            <a:ext cx="2826899" cy="835779"/>
          </a:xfrm>
          <a:prstGeom prst="wedgeRoundRectCallout">
            <a:avLst>
              <a:gd name="adj1" fmla="val -23264"/>
              <a:gd name="adj2" fmla="val 7111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Create tables for each team displaying renewal opportunities &amp; information relevant to them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576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CDE80-0868-3ABB-C683-267F0949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5F6D298-B903-CFC3-AF6B-6C8FD399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46"/>
          <a:stretch/>
        </p:blipFill>
        <p:spPr>
          <a:xfrm>
            <a:off x="552047" y="5523975"/>
            <a:ext cx="11158894" cy="105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C20F7-BB53-16E5-E69D-735C96749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7" y="1479852"/>
            <a:ext cx="11158894" cy="3534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A29FFE-3DFA-B346-7DBE-67D5E3C69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" y="7213272"/>
            <a:ext cx="8401507" cy="2670795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54173C-1800-3667-034E-209A7CD2965E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F458-35C9-B418-0E8C-F5296B91C959}"/>
              </a:ext>
            </a:extLst>
          </p:cNvPr>
          <p:cNvSpPr txBox="1"/>
          <p:nvPr/>
        </p:nvSpPr>
        <p:spPr>
          <a:xfrm>
            <a:off x="353524" y="844518"/>
            <a:ext cx="113355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Replace Renewals Spreadsheet with LWC Data Tables</a:t>
            </a:r>
            <a:r>
              <a:rPr lang="en-US" sz="2400" b="1">
                <a:solidFill>
                  <a:srgbClr val="7F7F7F"/>
                </a:solidFill>
                <a:latin typeface="+mj-lt"/>
              </a:rPr>
              <a:t> Relevant for each Team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4417C4-57AA-C937-04EA-F8FCCA89807E}"/>
              </a:ext>
            </a:extLst>
          </p:cNvPr>
          <p:cNvSpPr/>
          <p:nvPr/>
        </p:nvSpPr>
        <p:spPr>
          <a:xfrm>
            <a:off x="8826160" y="3450015"/>
            <a:ext cx="1778286" cy="638372"/>
          </a:xfrm>
          <a:prstGeom prst="wedgeRoundRectCallout">
            <a:avLst>
              <a:gd name="adj1" fmla="val 21701"/>
              <a:gd name="adj2" fmla="val -820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Users can make bulk updates</a:t>
            </a:r>
            <a:endParaRPr lang="en-GB" sz="1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03FE6C-3824-B75E-882D-5FF257189E22}"/>
              </a:ext>
            </a:extLst>
          </p:cNvPr>
          <p:cNvSpPr/>
          <p:nvPr/>
        </p:nvSpPr>
        <p:spPr>
          <a:xfrm>
            <a:off x="367260" y="3981235"/>
            <a:ext cx="3842789" cy="12644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CD7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>
                <a:solidFill>
                  <a:schemeClr val="bg2"/>
                </a:solidFill>
              </a:rPr>
              <a:t>Additional functionality available:</a:t>
            </a:r>
          </a:p>
          <a:p>
            <a:pPr marL="742950" lvl="1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</a:rPr>
              <a:t>Filters </a:t>
            </a:r>
          </a:p>
          <a:p>
            <a:pPr marL="742950" lvl="1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</a:rPr>
              <a:t>Calculated fields </a:t>
            </a:r>
          </a:p>
          <a:p>
            <a:pPr marL="742950" lvl="1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</a:rPr>
              <a:t>Action buttons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75FF-754A-5AFE-83F1-67FC355F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8" y="7361395"/>
            <a:ext cx="6547545" cy="207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85B57-E5FE-C91D-2E93-CC1D3CAAB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43" y="7684213"/>
            <a:ext cx="8187517" cy="2593722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CCAF60B-30FB-898C-F563-5BD00679794D}"/>
              </a:ext>
            </a:extLst>
          </p:cNvPr>
          <p:cNvSpPr/>
          <p:nvPr/>
        </p:nvSpPr>
        <p:spPr>
          <a:xfrm>
            <a:off x="8222421" y="4694200"/>
            <a:ext cx="2245914" cy="637982"/>
          </a:xfrm>
          <a:prstGeom prst="wedgeRoundRectCallout">
            <a:avLst>
              <a:gd name="adj1" fmla="val 19898"/>
              <a:gd name="adj2" fmla="val 97911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Values that fail validation are highlighted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950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D3B33-FA1E-3C9B-4537-1A17DB16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EE831A7-5163-E05B-5F70-C7BDC896C135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B4F8-6E7F-247F-6F82-41C65675EBC1}"/>
              </a:ext>
            </a:extLst>
          </p:cNvPr>
          <p:cNvSpPr txBox="1"/>
          <p:nvPr/>
        </p:nvSpPr>
        <p:spPr>
          <a:xfrm>
            <a:off x="353524" y="844518"/>
            <a:ext cx="113355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Renewals </a:t>
            </a:r>
            <a:r>
              <a:rPr lang="en-US" sz="2400" b="1">
                <a:solidFill>
                  <a:srgbClr val="7F7F7F"/>
                </a:solidFill>
                <a:latin typeface="+mj-lt"/>
              </a:rPr>
              <a:t>Manager Consolidates Team Lists &amp; Dashboards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67E1-DA7B-C4E0-7EB4-B13FE989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4" y="1358718"/>
            <a:ext cx="7518797" cy="344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9F0BC-4282-7240-F894-34346336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02"/>
          <a:stretch/>
        </p:blipFill>
        <p:spPr>
          <a:xfrm>
            <a:off x="4593401" y="3590601"/>
            <a:ext cx="7370657" cy="3079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718A60E-7943-52F5-682A-D3E4D029AFDE}"/>
              </a:ext>
            </a:extLst>
          </p:cNvPr>
          <p:cNvSpPr/>
          <p:nvPr/>
        </p:nvSpPr>
        <p:spPr>
          <a:xfrm>
            <a:off x="7511227" y="1755894"/>
            <a:ext cx="2406962" cy="461665"/>
          </a:xfrm>
          <a:prstGeom prst="wedgeRoundRectCallout">
            <a:avLst>
              <a:gd name="adj1" fmla="val -54087"/>
              <a:gd name="adj2" fmla="val -1891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Display lists for each team</a:t>
            </a:r>
            <a:endParaRPr lang="en-GB" sz="140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A19D796-2AFC-D57C-985C-D37120CCB6F4}"/>
              </a:ext>
            </a:extLst>
          </p:cNvPr>
          <p:cNvSpPr/>
          <p:nvPr/>
        </p:nvSpPr>
        <p:spPr>
          <a:xfrm>
            <a:off x="8221692" y="2526462"/>
            <a:ext cx="3742366" cy="902538"/>
          </a:xfrm>
          <a:prstGeom prst="wedgeRoundRectCallout">
            <a:avLst>
              <a:gd name="adj1" fmla="val -20268"/>
              <a:gd name="adj2" fmla="val 11848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Display new </a:t>
            </a:r>
            <a:r>
              <a:rPr lang="en-ZA" sz="1400" i="1"/>
              <a:t>Projected Growth on Rent </a:t>
            </a:r>
            <a:r>
              <a:rPr lang="en-US" sz="1400"/>
              <a:t>report as well as existing dashboards used by Asset Management on a single screen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572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BE372-169F-DCB5-70D8-CE7DE652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5BB0B8-66BB-DDF3-2F48-3A225022E0E3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Roadmap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26F6A7-2A4C-616A-A43A-40C00C3FB266}"/>
              </a:ext>
            </a:extLst>
          </p:cNvPr>
          <p:cNvSpPr/>
          <p:nvPr/>
        </p:nvSpPr>
        <p:spPr>
          <a:xfrm>
            <a:off x="441910" y="1379107"/>
            <a:ext cx="4268101" cy="514989"/>
          </a:xfrm>
          <a:prstGeom prst="chevron">
            <a:avLst>
              <a:gd name="adj" fmla="val 26234"/>
            </a:avLst>
          </a:prstGeom>
          <a:solidFill>
            <a:schemeClr val="bg2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A1388-3A9B-21BE-CA21-1B95A296A8AE}"/>
              </a:ext>
            </a:extLst>
          </p:cNvPr>
          <p:cNvSpPr txBox="1"/>
          <p:nvPr/>
        </p:nvSpPr>
        <p:spPr>
          <a:xfrm>
            <a:off x="441909" y="1451935"/>
            <a:ext cx="37693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Proxima Nova Lt"/>
              </a:rPr>
              <a:t>Release 1</a:t>
            </a:r>
            <a:endParaRPr lang="en-US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0ACF099-FB63-8611-1E65-A3E4FE81B816}"/>
              </a:ext>
            </a:extLst>
          </p:cNvPr>
          <p:cNvSpPr/>
          <p:nvPr/>
        </p:nvSpPr>
        <p:spPr>
          <a:xfrm>
            <a:off x="4678975" y="1379107"/>
            <a:ext cx="2326615" cy="514989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209F-BC9E-F059-7F33-EB6894F444EB}"/>
              </a:ext>
            </a:extLst>
          </p:cNvPr>
          <p:cNvSpPr/>
          <p:nvPr/>
        </p:nvSpPr>
        <p:spPr>
          <a:xfrm>
            <a:off x="441909" y="1974160"/>
            <a:ext cx="4143426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728CB-B093-EB2B-90CF-B7D21CA9D6A0}"/>
              </a:ext>
            </a:extLst>
          </p:cNvPr>
          <p:cNvSpPr/>
          <p:nvPr/>
        </p:nvSpPr>
        <p:spPr>
          <a:xfrm>
            <a:off x="4700486" y="1974160"/>
            <a:ext cx="6770360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EECD40-940D-FE04-C5AC-5D270D6F5316}"/>
              </a:ext>
            </a:extLst>
          </p:cNvPr>
          <p:cNvGrpSpPr/>
          <p:nvPr/>
        </p:nvGrpSpPr>
        <p:grpSpPr>
          <a:xfrm>
            <a:off x="313940" y="5472762"/>
            <a:ext cx="4364181" cy="901738"/>
            <a:chOff x="753450" y="5645260"/>
            <a:chExt cx="4364181" cy="901738"/>
          </a:xfrm>
        </p:grpSpPr>
        <p:cxnSp>
          <p:nvCxnSpPr>
            <p:cNvPr id="12" name="Straight Connector 11" title="q lines">
              <a:extLst>
                <a:ext uri="{FF2B5EF4-FFF2-40B4-BE49-F238E27FC236}">
                  <a16:creationId xmlns:a16="http://schemas.microsoft.com/office/drawing/2014/main" id="{7D5C6A7B-1B85-0BA1-8A60-79A01C6B4CE7}"/>
                </a:ext>
              </a:extLst>
            </p:cNvPr>
            <p:cNvCxnSpPr>
              <a:cxnSpLocks/>
            </p:cNvCxnSpPr>
            <p:nvPr/>
          </p:nvCxnSpPr>
          <p:spPr>
            <a:xfrm>
              <a:off x="967839" y="5871644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 title="q lines">
              <a:extLst>
                <a:ext uri="{FF2B5EF4-FFF2-40B4-BE49-F238E27FC236}">
                  <a16:creationId xmlns:a16="http://schemas.microsoft.com/office/drawing/2014/main" id="{A5B34C67-E17F-3C72-3235-6B9A7E654BA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92" y="5871353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 title="Year Bar">
              <a:extLst>
                <a:ext uri="{FF2B5EF4-FFF2-40B4-BE49-F238E27FC236}">
                  <a16:creationId xmlns:a16="http://schemas.microsoft.com/office/drawing/2014/main" id="{A399007A-17A1-3274-A1D8-21BFBEB27073}"/>
                </a:ext>
              </a:extLst>
            </p:cNvPr>
            <p:cNvSpPr/>
            <p:nvPr/>
          </p:nvSpPr>
          <p:spPr>
            <a:xfrm>
              <a:off x="879971" y="5652550"/>
              <a:ext cx="4109148" cy="24360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BB5D95-AB5E-DCE6-B4E1-16FB74D0BFFF}"/>
                </a:ext>
              </a:extLst>
            </p:cNvPr>
            <p:cNvSpPr/>
            <p:nvPr/>
          </p:nvSpPr>
          <p:spPr>
            <a:xfrm>
              <a:off x="753450" y="6129705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BF6853-9F98-1C78-9B6D-B7F53D5B5A2A}"/>
                </a:ext>
              </a:extLst>
            </p:cNvPr>
            <p:cNvSpPr txBox="1"/>
            <p:nvPr/>
          </p:nvSpPr>
          <p:spPr>
            <a:xfrm>
              <a:off x="786464" y="6222521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15 Nov</a:t>
              </a:r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9EBCCC-E23B-DC8B-9429-DEE614C772A1}"/>
                </a:ext>
              </a:extLst>
            </p:cNvPr>
            <p:cNvSpPr/>
            <p:nvPr/>
          </p:nvSpPr>
          <p:spPr>
            <a:xfrm>
              <a:off x="4679335" y="6129414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16B8E-CBBA-112B-D654-99EDE7301F38}"/>
                </a:ext>
              </a:extLst>
            </p:cNvPr>
            <p:cNvSpPr txBox="1"/>
            <p:nvPr/>
          </p:nvSpPr>
          <p:spPr>
            <a:xfrm>
              <a:off x="4713587" y="6220703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Early May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49E8D-9552-7110-D793-3B08164F7BEC}"/>
                </a:ext>
              </a:extLst>
            </p:cNvPr>
            <p:cNvSpPr txBox="1"/>
            <p:nvPr/>
          </p:nvSpPr>
          <p:spPr>
            <a:xfrm>
              <a:off x="879969" y="5645260"/>
              <a:ext cx="4109148" cy="2508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2024                                                                                           2025</a:t>
              </a: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FE226BE-047A-EC7F-EF37-6979E925D6E6}"/>
              </a:ext>
            </a:extLst>
          </p:cNvPr>
          <p:cNvSpPr txBox="1">
            <a:spLocks/>
          </p:cNvSpPr>
          <p:nvPr/>
        </p:nvSpPr>
        <p:spPr>
          <a:xfrm>
            <a:off x="4745650" y="2085197"/>
            <a:ext cx="2154428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Generate §13 Notification of Rent Increase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Rent Appeals Tracker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Eviction Tracker 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Customise Renewals for Wales, Company Lets, Live/Work, DMR &amp; Grainger Trust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AM Dashboard: Comparable Rent &amp; Performance by Estate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PM/RSM Visibility into Rent Increases</a:t>
            </a:r>
          </a:p>
          <a:p>
            <a:pPr>
              <a:buClr>
                <a:schemeClr val="accent6"/>
              </a:buClr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B32CF0-B411-21D1-A9C2-BABA3DB1E42B}"/>
              </a:ext>
            </a:extLst>
          </p:cNvPr>
          <p:cNvSpPr txBox="1">
            <a:spLocks/>
          </p:cNvSpPr>
          <p:nvPr/>
        </p:nvSpPr>
        <p:spPr>
          <a:xfrm>
            <a:off x="9298941" y="2085197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Manage Price Book Rent in Salesforce  </a:t>
            </a:r>
          </a:p>
          <a:p>
            <a:pPr>
              <a:buClr>
                <a:schemeClr val="accent6"/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Single View of Tenancy Incidents, Complaints, Grumbles &amp; Survey Feedback</a:t>
            </a:r>
          </a:p>
          <a:p>
            <a:pPr>
              <a:buClr>
                <a:schemeClr val="accent6"/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Tenancy &amp; Rent</a:t>
            </a:r>
            <a:b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in Qube on Renewal</a:t>
            </a: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88BC3FB-D17C-D3B0-131F-3F6E2EEDE99D}"/>
              </a:ext>
            </a:extLst>
          </p:cNvPr>
          <p:cNvSpPr txBox="1">
            <a:spLocks/>
          </p:cNvSpPr>
          <p:nvPr/>
        </p:nvSpPr>
        <p:spPr>
          <a:xfrm>
            <a:off x="7022293" y="2085197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Omni-Channel Communications &amp; WhatsApp Integration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Online Change of Sharer Forms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Direct Debit Payment Schedules </a:t>
            </a:r>
          </a:p>
          <a:p>
            <a:pPr>
              <a:buClr>
                <a:schemeClr val="accent6"/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Bulk Negotiation for Company Lets </a:t>
            </a: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0C2173FF-ACBA-7E2C-06F0-B32A88FCF33D}"/>
              </a:ext>
            </a:extLst>
          </p:cNvPr>
          <p:cNvSpPr/>
          <p:nvPr/>
        </p:nvSpPr>
        <p:spPr>
          <a:xfrm>
            <a:off x="6960260" y="1379107"/>
            <a:ext cx="2326615" cy="514989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FD915A86-F6D2-167A-0699-49918BFB0143}"/>
              </a:ext>
            </a:extLst>
          </p:cNvPr>
          <p:cNvSpPr/>
          <p:nvPr/>
        </p:nvSpPr>
        <p:spPr>
          <a:xfrm>
            <a:off x="9249007" y="1379107"/>
            <a:ext cx="2326615" cy="514989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E173B9D-82F0-A2AC-72C7-C4D709B22F99}"/>
              </a:ext>
            </a:extLst>
          </p:cNvPr>
          <p:cNvSpPr txBox="1"/>
          <p:nvPr/>
        </p:nvSpPr>
        <p:spPr>
          <a:xfrm>
            <a:off x="7553324" y="1451935"/>
            <a:ext cx="3917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Proxima Nova Lt"/>
              </a:rPr>
              <a:t>Release 3                        Future</a:t>
            </a:r>
            <a:endParaRPr lang="en-US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A266D9B-D217-838E-7860-B70098D83B75}"/>
              </a:ext>
            </a:extLst>
          </p:cNvPr>
          <p:cNvSpPr txBox="1">
            <a:spLocks/>
          </p:cNvSpPr>
          <p:nvPr/>
        </p:nvSpPr>
        <p:spPr>
          <a:xfrm>
            <a:off x="541902" y="2085198"/>
            <a:ext cx="1934598" cy="299102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Denied List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 Gives Early Intention to Renew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PMs Approve, Deny, Defer Renewals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Manage Renewal Requests &amp; Blockers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Unit Condition &amp; Estate Pricing Factors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0B383D1-7301-F435-3C5D-D6D8BD68B6FD}"/>
              </a:ext>
            </a:extLst>
          </p:cNvPr>
          <p:cNvSpPr txBox="1">
            <a:spLocks/>
          </p:cNvSpPr>
          <p:nvPr/>
        </p:nvSpPr>
        <p:spPr>
          <a:xfrm>
            <a:off x="2511212" y="2085198"/>
            <a:ext cx="1934598" cy="32434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Update Offer &amp; Minimum Price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Projected Growth on Rent Report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Tenancy Arrears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Tenants Respond to Offers Online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Approve Counteroffers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Initiate EOT at NTQ or Internal Move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Align Qube &amp; SF Tenancy Data Model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AD991D78-17FD-892C-26EB-DF24E0D13590}"/>
              </a:ext>
            </a:extLst>
          </p:cNvPr>
          <p:cNvSpPr txBox="1"/>
          <p:nvPr/>
        </p:nvSpPr>
        <p:spPr>
          <a:xfrm>
            <a:off x="4684309" y="1368483"/>
            <a:ext cx="2305103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Proxima Nova Lt"/>
              </a:rPr>
              <a:t>Release 2 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Proxima Nova Lt"/>
              </a:rPr>
              <a:t>Post Renters’ Rights Bill</a:t>
            </a:r>
            <a:endParaRPr lang="en-US" sz="110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51A0-DA66-B792-E48F-5F6301D0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D5A67B-6C2A-A3F6-4EAB-B4BF8A6D0146}"/>
              </a:ext>
            </a:extLst>
          </p:cNvPr>
          <p:cNvSpPr txBox="1">
            <a:spLocks/>
          </p:cNvSpPr>
          <p:nvPr/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Feature Backlog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82373-0047-AE16-2E1C-9F9304E0462A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18 Features Addressed in Release 1 &amp; 21 </a:t>
            </a:r>
            <a:r>
              <a:rPr lang="en-ZA" sz="2400" b="1">
                <a:solidFill>
                  <a:srgbClr val="7F7F7F"/>
                </a:solidFill>
                <a:latin typeface="+mj-lt"/>
              </a:rPr>
              <a:t>Remaining Features/Projects</a:t>
            </a:r>
            <a:endParaRPr kumimoji="0" lang="en-ZA" sz="24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399B6-D4C8-CC92-56BD-9BB05044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7" y="1808901"/>
            <a:ext cx="7312199" cy="4316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F1D8D-73A0-5616-DF0F-E87CAF7A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6" r="10881"/>
          <a:stretch/>
        </p:blipFill>
        <p:spPr>
          <a:xfrm>
            <a:off x="8545661" y="1808901"/>
            <a:ext cx="2844502" cy="4316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7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111BE-A5D0-0E24-99E9-39A95957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A73551-17F9-7F79-25B5-79C012FC90DD}"/>
              </a:ext>
            </a:extLst>
          </p:cNvPr>
          <p:cNvSpPr txBox="1">
            <a:spLocks/>
          </p:cNvSpPr>
          <p:nvPr/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Renewal Opportunity Stages</a:t>
            </a:r>
            <a:endParaRPr lang="en-US" sz="3200">
              <a:solidFill>
                <a:srgbClr val="C00000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3E31-FB19-441C-9239-0196279D60EA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Reimagining the </a:t>
            </a:r>
            <a:r>
              <a:rPr lang="en-ZA" sz="2400" b="1">
                <a:solidFill>
                  <a:srgbClr val="7F7F7F"/>
                </a:solidFill>
                <a:latin typeface="+mj-lt"/>
              </a:rPr>
              <a:t>Renewal Journey Up Until Offer Acceptance</a:t>
            </a:r>
            <a:endParaRPr kumimoji="0" lang="en-ZA" sz="24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E838-A750-48F2-4A72-606BAFDF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48" t="6806" r="2235" b="5482"/>
          <a:stretch/>
        </p:blipFill>
        <p:spPr>
          <a:xfrm>
            <a:off x="639844" y="1706173"/>
            <a:ext cx="10912311" cy="4704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73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BE3B-FDB0-DE39-6331-FE436A9F4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7CCCDC-595B-EBC3-3992-858842F9D6C2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Future-State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09907-73D4-E80C-D6BB-5C4448FA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878063"/>
            <a:ext cx="11725275" cy="348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92741-A0C3-1D8F-DE57-269E6386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42" y="3819526"/>
            <a:ext cx="3649915" cy="2976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B2AFB-5473-DD1C-6044-7782CD92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4" y="4605606"/>
            <a:ext cx="4710377" cy="2142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D7B6E-24E3-88EE-D28B-F7E43629D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27" y="4210050"/>
            <a:ext cx="3343209" cy="25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BEC8-C72F-728E-6775-CCDFED5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82B8FC-E4A4-0B8A-9ABD-D8029B1938A7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0">
              <a:solidFill>
                <a:schemeClr val="bg1"/>
              </a:solidFill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C73D5847-CAA0-B69B-AE2A-4EEC40DCEF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7BA3-40BE-8252-98BA-533FE78791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Overview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D128F-526D-9F35-0CDC-8A7314DAB0AE}"/>
              </a:ext>
            </a:extLst>
          </p:cNvPr>
          <p:cNvSpPr txBox="1"/>
          <p:nvPr/>
        </p:nvSpPr>
        <p:spPr>
          <a:xfrm>
            <a:off x="864245" y="1686233"/>
            <a:ext cx="1040318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Grainger plc have engaged with Open Box to redesign the existing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Renewals Journey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in their Salesforce org.</a:t>
            </a:r>
          </a:p>
          <a:p>
            <a:pPr algn="just"/>
            <a:endParaRPr lang="en-ZA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​​The renewals process is currently shoehorned into the Salesforce leasing journey, designed primarily for new leases. Many key inputs for this process are held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out of system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(including price book rent in spreadsheets) or in other systems (such as arrears balances in Qube), requiring considerable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manual effort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to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cross-check information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between systems and key into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offline spreadsheets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that are circulated between teams. Limitations with the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existing portal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in which tenants review renewal offers, result in tenants being regularly unable to access the portal.</a:t>
            </a:r>
          </a:p>
          <a:p>
            <a:pPr algn="just"/>
            <a:endParaRPr lang="en-ZA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The likely introduction of the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Renters’ Rights Bill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in 2025 must additionally be considered as this will have a notable impact on the renewal process for the majority of Grainger tenants. </a:t>
            </a:r>
          </a:p>
          <a:p>
            <a:pPr algn="just"/>
            <a:endParaRPr lang="en-ZA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C4C36-EE65-16C3-E0D6-2C98DC8A4D23}"/>
              </a:ext>
            </a:extLst>
          </p:cNvPr>
          <p:cNvSpPr txBox="1"/>
          <p:nvPr/>
        </p:nvSpPr>
        <p:spPr>
          <a:xfrm>
            <a:off x="374635" y="844518"/>
            <a:ext cx="99980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Grainger Renewals Project </a:t>
            </a:r>
          </a:p>
        </p:txBody>
      </p:sp>
    </p:spTree>
    <p:extLst>
      <p:ext uri="{BB962C8B-B14F-4D97-AF65-F5344CB8AC3E}">
        <p14:creationId xmlns:p14="http://schemas.microsoft.com/office/powerpoint/2010/main" val="25199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F77F-AFC0-52DB-3A1A-74037C14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D2DC45-D3F2-25DA-90C6-7D2CDCC4A86E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Agile Delivery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BB921-F5BB-3134-FD62-FFE32E58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3" y="3364263"/>
            <a:ext cx="709612" cy="1225694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7C5596-DA5F-13BC-0728-8B5DEAB1C77C}"/>
              </a:ext>
            </a:extLst>
          </p:cNvPr>
          <p:cNvSpPr txBox="1">
            <a:spLocks/>
          </p:cNvSpPr>
          <p:nvPr/>
        </p:nvSpPr>
        <p:spPr>
          <a:xfrm>
            <a:off x="411601" y="4743978"/>
            <a:ext cx="1372019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solidFill>
                  <a:srgbClr val="7F7F7F"/>
                </a:solidFill>
                <a:latin typeface="Proxima Nova Lt" panose="02000506030000020004" pitchFamily="50" charset="0"/>
              </a:rPr>
              <a:t>Product Backlog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8F3F5-B70E-96F9-40E0-71B0ADD7AE84}"/>
              </a:ext>
            </a:extLst>
          </p:cNvPr>
          <p:cNvSpPr txBox="1">
            <a:spLocks/>
          </p:cNvSpPr>
          <p:nvPr/>
        </p:nvSpPr>
        <p:spPr>
          <a:xfrm>
            <a:off x="3546910" y="1971044"/>
            <a:ext cx="2085267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solidFill>
                  <a:srgbClr val="7F7F7F"/>
                </a:solidFill>
                <a:latin typeface="Proxima Nova Lt" panose="02000506030000020004" pitchFamily="50" charset="0"/>
              </a:rPr>
              <a:t>Process Improvement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536B0-1F12-3712-995B-5644ADAFC3C3}"/>
              </a:ext>
            </a:extLst>
          </p:cNvPr>
          <p:cNvSpPr/>
          <p:nvPr/>
        </p:nvSpPr>
        <p:spPr>
          <a:xfrm>
            <a:off x="1825138" y="3636421"/>
            <a:ext cx="1152525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Sprint Planning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DF3860-B5CE-C229-D7D6-C044C8663AB0}"/>
              </a:ext>
            </a:extLst>
          </p:cNvPr>
          <p:cNvSpPr/>
          <p:nvPr/>
        </p:nvSpPr>
        <p:spPr>
          <a:xfrm>
            <a:off x="7556678" y="3601646"/>
            <a:ext cx="1076325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Sprint Demo</a:t>
            </a:r>
          </a:p>
        </p:txBody>
      </p:sp>
      <p:pic>
        <p:nvPicPr>
          <p:cNvPr id="9" name="Graphic 8" descr="Box trolley">
            <a:extLst>
              <a:ext uri="{FF2B5EF4-FFF2-40B4-BE49-F238E27FC236}">
                <a16:creationId xmlns:a16="http://schemas.microsoft.com/office/drawing/2014/main" id="{EA8BA7AC-DC60-DC34-813C-062C33A6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602" y="3312019"/>
            <a:ext cx="914400" cy="9144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6104FEA-1C7A-CF4D-E48A-A8B613EE22FD}"/>
              </a:ext>
            </a:extLst>
          </p:cNvPr>
          <p:cNvSpPr txBox="1">
            <a:spLocks/>
          </p:cNvSpPr>
          <p:nvPr/>
        </p:nvSpPr>
        <p:spPr>
          <a:xfrm>
            <a:off x="8821213" y="4357666"/>
            <a:ext cx="1372019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solidFill>
                  <a:srgbClr val="7F7F7F"/>
                </a:solidFill>
                <a:latin typeface="Proxima Nova Lt" panose="02000506030000020004" pitchFamily="50" charset="0"/>
              </a:rPr>
              <a:t>Product Increment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CF30A6-E12B-0F43-7A55-C123A2A48903}"/>
              </a:ext>
            </a:extLst>
          </p:cNvPr>
          <p:cNvSpPr/>
          <p:nvPr/>
        </p:nvSpPr>
        <p:spPr>
          <a:xfrm>
            <a:off x="5416025" y="5669252"/>
            <a:ext cx="3558979" cy="519993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Backlog Refinement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6FC9BF-68A2-4029-48EE-D32CF0F73F4A}"/>
              </a:ext>
            </a:extLst>
          </p:cNvPr>
          <p:cNvSpPr/>
          <p:nvPr/>
        </p:nvSpPr>
        <p:spPr>
          <a:xfrm>
            <a:off x="10287002" y="3575505"/>
            <a:ext cx="1204845" cy="782161"/>
          </a:xfrm>
          <a:prstGeom prst="roundRect">
            <a:avLst/>
          </a:prstGeom>
          <a:solidFill>
            <a:srgbClr val="65B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285203-136E-77A7-8355-AB94616CE967}"/>
              </a:ext>
            </a:extLst>
          </p:cNvPr>
          <p:cNvSpPr/>
          <p:nvPr/>
        </p:nvSpPr>
        <p:spPr>
          <a:xfrm>
            <a:off x="7206664" y="2008110"/>
            <a:ext cx="1688599" cy="708575"/>
          </a:xfrm>
          <a:prstGeom prst="roundRect">
            <a:avLst/>
          </a:prstGeom>
          <a:solidFill>
            <a:srgbClr val="BC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Sprint Retrospective</a:t>
            </a:r>
          </a:p>
        </p:txBody>
      </p:sp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20EEAE57-FA75-0CA2-A896-2E781102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973" y="3535369"/>
            <a:ext cx="914400" cy="91440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7EF32A-FE00-213D-FD14-D3E627146EAD}"/>
              </a:ext>
            </a:extLst>
          </p:cNvPr>
          <p:cNvSpPr txBox="1">
            <a:spLocks/>
          </p:cNvSpPr>
          <p:nvPr/>
        </p:nvSpPr>
        <p:spPr>
          <a:xfrm>
            <a:off x="3137571" y="4563870"/>
            <a:ext cx="1175204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solidFill>
                  <a:srgbClr val="7F7F7F"/>
                </a:solidFill>
                <a:latin typeface="Proxima Nova Lt" panose="02000506030000020004" pitchFamily="50" charset="0"/>
              </a:rPr>
              <a:t>Sprint Backlog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989A7-807E-8067-69FC-82CDA8636357}"/>
              </a:ext>
            </a:extLst>
          </p:cNvPr>
          <p:cNvGrpSpPr/>
          <p:nvPr/>
        </p:nvGrpSpPr>
        <p:grpSpPr>
          <a:xfrm>
            <a:off x="3871303" y="2777282"/>
            <a:ext cx="3355358" cy="2605015"/>
            <a:chOff x="3861778" y="2521853"/>
            <a:chExt cx="3355358" cy="2605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1F74CA-6875-2BC1-8976-CBF267AE2020}"/>
                </a:ext>
              </a:extLst>
            </p:cNvPr>
            <p:cNvGrpSpPr/>
            <p:nvPr/>
          </p:nvGrpSpPr>
          <p:grpSpPr>
            <a:xfrm>
              <a:off x="4506446" y="2606868"/>
              <a:ext cx="2520000" cy="2520000"/>
              <a:chOff x="4343400" y="1979740"/>
              <a:chExt cx="2160000" cy="2160000"/>
            </a:xfrm>
          </p:grpSpPr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13B714BC-40CC-C7AA-A018-C0306597A09A}"/>
                  </a:ext>
                </a:extLst>
              </p:cNvPr>
              <p:cNvSpPr/>
              <p:nvPr/>
            </p:nvSpPr>
            <p:spPr>
              <a:xfrm>
                <a:off x="4343400" y="1979740"/>
                <a:ext cx="2160000" cy="2160000"/>
              </a:xfrm>
              <a:prstGeom prst="flowChartConnector">
                <a:avLst/>
              </a:prstGeom>
              <a:gradFill flip="none" rotWithShape="1">
                <a:gsLst>
                  <a:gs pos="61000">
                    <a:srgbClr val="C9DB60"/>
                  </a:gs>
                  <a:gs pos="0">
                    <a:srgbClr val="F2F7D1"/>
                  </a:gs>
                  <a:gs pos="100000">
                    <a:srgbClr val="BCD727"/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2793774-B7F7-9B43-9E48-3CB43580A2F8}"/>
                  </a:ext>
                </a:extLst>
              </p:cNvPr>
              <p:cNvSpPr/>
              <p:nvPr/>
            </p:nvSpPr>
            <p:spPr>
              <a:xfrm>
                <a:off x="4703400" y="2339740"/>
                <a:ext cx="1440000" cy="1440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>
                    <a:solidFill>
                      <a:srgbClr val="7F7F7F"/>
                    </a:solidFill>
                    <a:latin typeface="Proxima Nova Lt" panose="02000506030000020004" pitchFamily="50" charset="0"/>
                  </a:rPr>
                  <a:t>3-week Sprint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2BE2F-91BA-AFBB-7FB1-B56F4CB4B898}"/>
                </a:ext>
              </a:extLst>
            </p:cNvPr>
            <p:cNvSpPr/>
            <p:nvPr/>
          </p:nvSpPr>
          <p:spPr>
            <a:xfrm>
              <a:off x="4787302" y="2521853"/>
              <a:ext cx="481168" cy="457269"/>
            </a:xfrm>
            <a:prstGeom prst="ellipse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CAEDADB2-0282-03D0-B9CC-8F254FDEFDF8}"/>
                </a:ext>
              </a:extLst>
            </p:cNvPr>
            <p:cNvSpPr txBox="1">
              <a:spLocks/>
            </p:cNvSpPr>
            <p:nvPr/>
          </p:nvSpPr>
          <p:spPr>
            <a:xfrm>
              <a:off x="3861778" y="2750487"/>
              <a:ext cx="1042352" cy="22923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400">
                  <a:solidFill>
                    <a:srgbClr val="7F7F7F"/>
                  </a:solidFill>
                  <a:latin typeface="Proxima Nova Lt" panose="02000506030000020004" pitchFamily="50" charset="0"/>
                </a:rPr>
                <a:t>Daily Stand-up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D388CC9-6636-FD39-CE77-49075C2EB7D2}"/>
                </a:ext>
              </a:extLst>
            </p:cNvPr>
            <p:cNvSpPr/>
            <p:nvPr/>
          </p:nvSpPr>
          <p:spPr>
            <a:xfrm rot="206551">
              <a:off x="6432580" y="3543025"/>
              <a:ext cx="784556" cy="440106"/>
            </a:xfrm>
            <a:prstGeom prst="triangle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F939F8-5AF1-68E1-E0CB-4F4EE2C516C6}"/>
              </a:ext>
            </a:extLst>
          </p:cNvPr>
          <p:cNvSpPr/>
          <p:nvPr/>
        </p:nvSpPr>
        <p:spPr>
          <a:xfrm>
            <a:off x="1436595" y="3790394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314C9F-606C-E502-32AD-FF5EA8F4C435}"/>
              </a:ext>
            </a:extLst>
          </p:cNvPr>
          <p:cNvSpPr/>
          <p:nvPr/>
        </p:nvSpPr>
        <p:spPr>
          <a:xfrm>
            <a:off x="3026970" y="3775295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E4ADCE7-FEDB-C0FE-2416-E3E8D4698880}"/>
              </a:ext>
            </a:extLst>
          </p:cNvPr>
          <p:cNvSpPr/>
          <p:nvPr/>
        </p:nvSpPr>
        <p:spPr>
          <a:xfrm>
            <a:off x="4087925" y="3769219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683D917-0428-853C-F087-A21802ED5B59}"/>
              </a:ext>
            </a:extLst>
          </p:cNvPr>
          <p:cNvSpPr/>
          <p:nvPr/>
        </p:nvSpPr>
        <p:spPr>
          <a:xfrm>
            <a:off x="7107150" y="3742595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23E6E7D-8E37-543D-AB7C-1811E30853DA}"/>
              </a:ext>
            </a:extLst>
          </p:cNvPr>
          <p:cNvSpPr/>
          <p:nvPr/>
        </p:nvSpPr>
        <p:spPr>
          <a:xfrm>
            <a:off x="8720181" y="3742594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4AF620A-1939-2088-463F-364D0AA76576}"/>
              </a:ext>
            </a:extLst>
          </p:cNvPr>
          <p:cNvSpPr/>
          <p:nvPr/>
        </p:nvSpPr>
        <p:spPr>
          <a:xfrm>
            <a:off x="9867002" y="3731896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FB55FD21-65DD-48DE-BFC3-67D2AD12E678}"/>
              </a:ext>
            </a:extLst>
          </p:cNvPr>
          <p:cNvSpPr/>
          <p:nvPr/>
        </p:nvSpPr>
        <p:spPr>
          <a:xfrm rot="16200000" flipH="1">
            <a:off x="9180203" y="4360441"/>
            <a:ext cx="1739477" cy="1918134"/>
          </a:xfrm>
          <a:prstGeom prst="bentUpArrow">
            <a:avLst>
              <a:gd name="adj1" fmla="val 11843"/>
              <a:gd name="adj2" fmla="val 12656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401CE69-6570-D93F-F98A-2C21BA1B6E08}"/>
              </a:ext>
            </a:extLst>
          </p:cNvPr>
          <p:cNvSpPr/>
          <p:nvPr/>
        </p:nvSpPr>
        <p:spPr>
          <a:xfrm flipH="1">
            <a:off x="896179" y="5029921"/>
            <a:ext cx="4328026" cy="1037195"/>
          </a:xfrm>
          <a:prstGeom prst="bentUpArrow">
            <a:avLst>
              <a:gd name="adj1" fmla="val 19449"/>
              <a:gd name="adj2" fmla="val 17567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4426CDF-2181-2DA7-DBC4-D0A660360652}"/>
              </a:ext>
            </a:extLst>
          </p:cNvPr>
          <p:cNvSpPr/>
          <p:nvPr/>
        </p:nvSpPr>
        <p:spPr>
          <a:xfrm rot="16200000">
            <a:off x="7699199" y="2969609"/>
            <a:ext cx="758086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69E811F0-B4AA-C7D6-4A0F-CA29DEF8A182}"/>
              </a:ext>
            </a:extLst>
          </p:cNvPr>
          <p:cNvSpPr/>
          <p:nvPr/>
        </p:nvSpPr>
        <p:spPr>
          <a:xfrm flipH="1" flipV="1">
            <a:off x="2143122" y="2236403"/>
            <a:ext cx="4892845" cy="1225695"/>
          </a:xfrm>
          <a:prstGeom prst="bentUpArrow">
            <a:avLst>
              <a:gd name="adj1" fmla="val 14504"/>
              <a:gd name="adj2" fmla="val 17313"/>
              <a:gd name="adj3" fmla="val 201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C4441E-7E3B-133D-7FB8-B9BB2A17F7EF}"/>
              </a:ext>
            </a:extLst>
          </p:cNvPr>
          <p:cNvGrpSpPr/>
          <p:nvPr/>
        </p:nvGrpSpPr>
        <p:grpSpPr>
          <a:xfrm>
            <a:off x="9924277" y="1960377"/>
            <a:ext cx="1656123" cy="914401"/>
            <a:chOff x="9857477" y="1483426"/>
            <a:chExt cx="1656123" cy="91440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9E6586-0F43-F89D-6137-894DF3BBB2CA}"/>
                </a:ext>
              </a:extLst>
            </p:cNvPr>
            <p:cNvSpPr/>
            <p:nvPr/>
          </p:nvSpPr>
          <p:spPr>
            <a:xfrm>
              <a:off x="9918865" y="1526331"/>
              <a:ext cx="270724" cy="246332"/>
            </a:xfrm>
            <a:prstGeom prst="roundRect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9CC22451-92EB-3FBC-D093-9D137B35A0F9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581943"/>
              <a:ext cx="1302679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0">
                  <a:solidFill>
                    <a:srgbClr val="7F7F7F"/>
                  </a:solidFill>
                  <a:latin typeface="Proxima Nova Lt" panose="02000506030000020004" pitchFamily="50" charset="0"/>
                </a:rPr>
                <a:t>Open Box Activity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5EDAC7A-7726-50BE-5354-B1C31DB67CEF}"/>
                </a:ext>
              </a:extLst>
            </p:cNvPr>
            <p:cNvSpPr/>
            <p:nvPr/>
          </p:nvSpPr>
          <p:spPr>
            <a:xfrm>
              <a:off x="9918865" y="1822278"/>
              <a:ext cx="270724" cy="246332"/>
            </a:xfrm>
            <a:prstGeom prst="roundRect">
              <a:avLst/>
            </a:prstGeom>
            <a:solidFill>
              <a:srgbClr val="65B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F6A29FFA-9819-D1F9-708E-2F9EF9C66C03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877890"/>
              <a:ext cx="1302679" cy="19072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0">
                  <a:solidFill>
                    <a:srgbClr val="7F7F7F"/>
                  </a:solidFill>
                  <a:latin typeface="Proxima Nova Lt" panose="02000506030000020004" pitchFamily="50" charset="0"/>
                </a:rPr>
                <a:t>Grainger Activity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9C2C782-A4F0-A1AC-DD4F-D5757E37D1B6}"/>
                </a:ext>
              </a:extLst>
            </p:cNvPr>
            <p:cNvSpPr/>
            <p:nvPr/>
          </p:nvSpPr>
          <p:spPr>
            <a:xfrm>
              <a:off x="9918865" y="2109081"/>
              <a:ext cx="270724" cy="246332"/>
            </a:xfrm>
            <a:prstGeom prst="roundRect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 Placeholder 5">
              <a:extLst>
                <a:ext uri="{FF2B5EF4-FFF2-40B4-BE49-F238E27FC236}">
                  <a16:creationId xmlns:a16="http://schemas.microsoft.com/office/drawing/2014/main" id="{42D34C60-69C2-98F7-0B0E-1DE0965A8E4E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2164693"/>
              <a:ext cx="1098955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0">
                  <a:solidFill>
                    <a:srgbClr val="7F7F7F"/>
                  </a:solidFill>
                  <a:latin typeface="Proxima Nova Lt" panose="02000506030000020004" pitchFamily="50" charset="0"/>
                </a:rPr>
                <a:t>Joint Activity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050F7C-ABDD-B1AB-9EAC-EB0F66445356}"/>
                </a:ext>
              </a:extLst>
            </p:cNvPr>
            <p:cNvSpPr/>
            <p:nvPr/>
          </p:nvSpPr>
          <p:spPr>
            <a:xfrm>
              <a:off x="9857477" y="1483426"/>
              <a:ext cx="1571691" cy="91440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663307-018D-D262-ED32-8B7E9598CE37}"/>
              </a:ext>
            </a:extLst>
          </p:cNvPr>
          <p:cNvSpPr/>
          <p:nvPr/>
        </p:nvSpPr>
        <p:spPr>
          <a:xfrm rot="5400000">
            <a:off x="7484500" y="4811830"/>
            <a:ext cx="1217425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A56F354-F952-5243-C026-79BBF2875A5F}"/>
              </a:ext>
            </a:extLst>
          </p:cNvPr>
          <p:cNvSpPr txBox="1">
            <a:spLocks/>
          </p:cNvSpPr>
          <p:nvPr/>
        </p:nvSpPr>
        <p:spPr>
          <a:xfrm>
            <a:off x="1358766" y="5607258"/>
            <a:ext cx="3099852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solidFill>
                  <a:srgbClr val="7F7F7F"/>
                </a:solidFill>
                <a:latin typeface="Proxima Nova Lt" panose="02000506030000020004" pitchFamily="50" charset="0"/>
              </a:rPr>
              <a:t>Backlog Refinement &amp; Prioritisation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0238145-EC7C-1914-9318-3334F5FB5748}"/>
              </a:ext>
            </a:extLst>
          </p:cNvPr>
          <p:cNvSpPr txBox="1">
            <a:spLocks/>
          </p:cNvSpPr>
          <p:nvPr/>
        </p:nvSpPr>
        <p:spPr>
          <a:xfrm>
            <a:off x="9404781" y="5607258"/>
            <a:ext cx="1372019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>
                <a:solidFill>
                  <a:srgbClr val="7F7F7F"/>
                </a:solidFill>
                <a:latin typeface="Proxima Nova Lt" panose="02000506030000020004" pitchFamily="50" charset="0"/>
              </a:rPr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38038-2579-3C95-822D-C9B280229746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Iterative delivery is achieved through a series of 3-week sprints </a:t>
            </a:r>
          </a:p>
        </p:txBody>
      </p:sp>
    </p:spTree>
    <p:extLst>
      <p:ext uri="{BB962C8B-B14F-4D97-AF65-F5344CB8AC3E}">
        <p14:creationId xmlns:p14="http://schemas.microsoft.com/office/powerpoint/2010/main" val="17948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CA4B-D9C9-06A9-FF5B-8F60C728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5B27F77-B9BB-C40A-E667-063F82A5F664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179F620-8D05-7ADF-34B0-61246A30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301C3-6E82-0834-5D04-BA3121D4BD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Release 1 Forecast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E50E62-D1E7-84EF-A599-C01136025A32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Likely: 5 – 6 sprints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BA4D-25C2-F4CB-9AC3-5202E0DC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8"/>
          <a:stretch/>
        </p:blipFill>
        <p:spPr>
          <a:xfrm>
            <a:off x="1755705" y="1600599"/>
            <a:ext cx="8680590" cy="455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8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53E68-1518-6053-D4DE-85281505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A90A80-D802-CAFC-5AA4-8E1D7593C81E}"/>
              </a:ext>
            </a:extLst>
          </p:cNvPr>
          <p:cNvSpPr/>
          <p:nvPr/>
        </p:nvSpPr>
        <p:spPr>
          <a:xfrm>
            <a:off x="933741" y="1336375"/>
            <a:ext cx="3548333" cy="1907920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A73F13-0D97-5507-21DE-C6053537FC93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07C1BE9-4807-44C1-694A-6EDC515C3550}"/>
              </a:ext>
            </a:extLst>
          </p:cNvPr>
          <p:cNvSpPr/>
          <p:nvPr/>
        </p:nvSpPr>
        <p:spPr>
          <a:xfrm>
            <a:off x="952413" y="3599056"/>
            <a:ext cx="3529662" cy="2404601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highlight>
                <a:srgbClr val="FFFF00"/>
              </a:highlight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A9BF6B58-DAE6-99F7-F73C-282A0D090A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7259D-31F0-6A4E-5B6A-55992AD709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Project Team &amp; Forecasted Costs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5CDF1F-C802-CE40-4E5B-A064C3A42610}"/>
              </a:ext>
            </a:extLst>
          </p:cNvPr>
          <p:cNvSpPr/>
          <p:nvPr/>
        </p:nvSpPr>
        <p:spPr>
          <a:xfrm>
            <a:off x="5216160" y="2137957"/>
            <a:ext cx="2888354" cy="3615142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highlight>
                <a:srgbClr val="FFFF0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BB083-C32D-0913-CA55-EA8881FE6F65}"/>
              </a:ext>
            </a:extLst>
          </p:cNvPr>
          <p:cNvSpPr txBox="1">
            <a:spLocks/>
          </p:cNvSpPr>
          <p:nvPr/>
        </p:nvSpPr>
        <p:spPr>
          <a:xfrm>
            <a:off x="2069635" y="1539102"/>
            <a:ext cx="2154394" cy="170552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Salesforce Architect</a:t>
            </a:r>
          </a:p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Business Analyst</a:t>
            </a:r>
          </a:p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Developers</a:t>
            </a:r>
          </a:p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Quality Assurance</a:t>
            </a:r>
          </a:p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Project Manager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A93B049-D074-FEF4-75A8-A7845F246B10}"/>
              </a:ext>
            </a:extLst>
          </p:cNvPr>
          <p:cNvSpPr txBox="1">
            <a:spLocks/>
          </p:cNvSpPr>
          <p:nvPr/>
        </p:nvSpPr>
        <p:spPr>
          <a:xfrm>
            <a:off x="2069635" y="3781443"/>
            <a:ext cx="2394934" cy="76304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Product Owner</a:t>
            </a:r>
            <a:br>
              <a:rPr lang="en-GB" sz="1400">
                <a:solidFill>
                  <a:srgbClr val="7F7F7F"/>
                </a:solidFill>
                <a:latin typeface="Proxima Nova Rg"/>
              </a:rPr>
            </a:br>
            <a:r>
              <a:rPr lang="en-GB" sz="1400">
                <a:solidFill>
                  <a:srgbClr val="7F7F7F"/>
                </a:solidFill>
                <a:latin typeface="Proxima Nova Rg"/>
              </a:rPr>
              <a:t> </a:t>
            </a:r>
            <a:r>
              <a:rPr lang="en-GB" sz="1200">
                <a:solidFill>
                  <a:srgbClr val="7F7F7F"/>
                </a:solidFill>
                <a:latin typeface="Proxima Nova Rg"/>
              </a:rPr>
              <a:t>- Main point of contact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2A34F1-3388-170F-C447-99851E6BC135}"/>
              </a:ext>
            </a:extLst>
          </p:cNvPr>
          <p:cNvSpPr txBox="1">
            <a:spLocks/>
          </p:cNvSpPr>
          <p:nvPr/>
        </p:nvSpPr>
        <p:spPr>
          <a:xfrm>
            <a:off x="2069635" y="4505305"/>
            <a:ext cx="2432999" cy="1320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Subject Matter Experts</a:t>
            </a:r>
            <a:br>
              <a:rPr lang="en-GB" sz="1400">
                <a:solidFill>
                  <a:srgbClr val="7F7F7F"/>
                </a:solidFill>
                <a:latin typeface="Proxima Nova Rg"/>
              </a:rPr>
            </a:br>
            <a:r>
              <a:rPr lang="en-GB" sz="1400">
                <a:solidFill>
                  <a:srgbClr val="7F7F7F"/>
                </a:solidFill>
                <a:latin typeface="Proxima Nova Rg"/>
              </a:rPr>
              <a:t>Project Sponsor</a:t>
            </a:r>
            <a:br>
              <a:rPr lang="en-GB" sz="1400">
                <a:solidFill>
                  <a:srgbClr val="7F7F7F"/>
                </a:solidFill>
                <a:latin typeface="Proxima Nova Rg"/>
              </a:rPr>
            </a:br>
            <a:r>
              <a:rPr lang="en-GB" sz="1400">
                <a:solidFill>
                  <a:srgbClr val="7F7F7F"/>
                </a:solidFill>
                <a:latin typeface="Proxima Nova Rg"/>
              </a:rPr>
              <a:t> - </a:t>
            </a:r>
            <a:r>
              <a:rPr lang="en-GB" sz="1200">
                <a:solidFill>
                  <a:srgbClr val="7F7F7F"/>
                </a:solidFill>
                <a:latin typeface="Proxima Nova Rg"/>
              </a:rPr>
              <a:t>Involved in Demos &amp; UAT</a:t>
            </a:r>
          </a:p>
          <a:p>
            <a:pPr>
              <a:buFontTx/>
              <a:buChar char="-"/>
            </a:pPr>
            <a:endParaRPr lang="en-GB" sz="400">
              <a:solidFill>
                <a:srgbClr val="7F7F7F"/>
              </a:solidFill>
              <a:latin typeface="Proxima Nova Rg"/>
            </a:endParaRPr>
          </a:p>
          <a:p>
            <a:pPr marL="0" indent="0">
              <a:buNone/>
            </a:pPr>
            <a:r>
              <a:rPr lang="en-GB" sz="1400">
                <a:solidFill>
                  <a:srgbClr val="7F7F7F"/>
                </a:solidFill>
                <a:latin typeface="Proxima Nova Rg"/>
              </a:rPr>
              <a:t>Change Management &amp; </a:t>
            </a:r>
            <a:br>
              <a:rPr lang="en-GB" sz="1400">
                <a:solidFill>
                  <a:srgbClr val="7F7F7F"/>
                </a:solidFill>
                <a:latin typeface="Proxima Nova Rg"/>
              </a:rPr>
            </a:br>
            <a:r>
              <a:rPr lang="en-GB" sz="1400">
                <a:solidFill>
                  <a:srgbClr val="7F7F7F"/>
                </a:solidFill>
                <a:latin typeface="Proxima Nova Rg"/>
              </a:rPr>
              <a:t>End User Training Specialist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F7392A0-6220-30E0-04E4-6DCAAC9C95C4}"/>
              </a:ext>
            </a:extLst>
          </p:cNvPr>
          <p:cNvSpPr txBox="1">
            <a:spLocks/>
          </p:cNvSpPr>
          <p:nvPr/>
        </p:nvSpPr>
        <p:spPr>
          <a:xfrm>
            <a:off x="1175546" y="3438481"/>
            <a:ext cx="2073054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>
                <a:solidFill>
                  <a:srgbClr val="7F7F7F"/>
                </a:solidFill>
                <a:latin typeface="Proxima Nova Lt" panose="02000506030000020004" pitchFamily="50" charset="0"/>
              </a:rPr>
              <a:t>GRAINGER Delivery Team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0564CD-50D5-1E9F-69FF-3AB955095648}"/>
              </a:ext>
            </a:extLst>
          </p:cNvPr>
          <p:cNvSpPr txBox="1">
            <a:spLocks/>
          </p:cNvSpPr>
          <p:nvPr/>
        </p:nvSpPr>
        <p:spPr>
          <a:xfrm>
            <a:off x="5656088" y="2398487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420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5FF434-A8E9-C3AE-5123-D0100ED985D3}"/>
              </a:ext>
            </a:extLst>
          </p:cNvPr>
          <p:cNvSpPr txBox="1">
            <a:spLocks/>
          </p:cNvSpPr>
          <p:nvPr/>
        </p:nvSpPr>
        <p:spPr>
          <a:xfrm>
            <a:off x="5656088" y="2879003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hours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484D89C-3447-E6DC-ACD3-22C8191A177F}"/>
              </a:ext>
            </a:extLst>
          </p:cNvPr>
          <p:cNvSpPr txBox="1">
            <a:spLocks/>
          </p:cNvSpPr>
          <p:nvPr/>
        </p:nvSpPr>
        <p:spPr>
          <a:xfrm>
            <a:off x="1175545" y="1161459"/>
            <a:ext cx="2073054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>
                <a:solidFill>
                  <a:srgbClr val="7F7F7F"/>
                </a:solidFill>
                <a:latin typeface="Proxima Nova Lt" panose="02000506030000020004" pitchFamily="50" charset="0"/>
              </a:rPr>
              <a:t>Open Box Delivery Team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45DAFA-882C-5276-252A-D899CE21E74B}"/>
              </a:ext>
            </a:extLst>
          </p:cNvPr>
          <p:cNvSpPr txBox="1">
            <a:spLocks/>
          </p:cNvSpPr>
          <p:nvPr/>
        </p:nvSpPr>
        <p:spPr>
          <a:xfrm>
            <a:off x="5656088" y="4725520"/>
            <a:ext cx="1610875" cy="36455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cost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CBB6CF-CD7E-8833-5CA2-5FB84CF66F46}"/>
              </a:ext>
            </a:extLst>
          </p:cNvPr>
          <p:cNvSpPr txBox="1">
            <a:spLocks/>
          </p:cNvSpPr>
          <p:nvPr/>
        </p:nvSpPr>
        <p:spPr>
          <a:xfrm>
            <a:off x="5656088" y="4258568"/>
            <a:ext cx="1981770" cy="56327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£40 950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869FA5-B579-8174-8E77-2E608E476654}"/>
              </a:ext>
            </a:extLst>
          </p:cNvPr>
          <p:cNvSpPr/>
          <p:nvPr/>
        </p:nvSpPr>
        <p:spPr>
          <a:xfrm>
            <a:off x="8682276" y="2137956"/>
            <a:ext cx="2888354" cy="3615143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626F863-1CF9-F854-E013-223B00C66967}"/>
              </a:ext>
            </a:extLst>
          </p:cNvPr>
          <p:cNvSpPr txBox="1">
            <a:spLocks/>
          </p:cNvSpPr>
          <p:nvPr/>
        </p:nvSpPr>
        <p:spPr>
          <a:xfrm>
            <a:off x="9079943" y="3286165"/>
            <a:ext cx="249176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5½-6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months</a:t>
            </a:r>
            <a:endParaRPr lang="en-US" sz="4000">
              <a:solidFill>
                <a:schemeClr val="accent6"/>
              </a:solidFill>
              <a:latin typeface="Proxima Nova Rg" panose="02000506030000020004" pitchFamily="50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9A48ADC-E364-2C87-1C33-A5C19E28229A}"/>
              </a:ext>
            </a:extLst>
          </p:cNvPr>
          <p:cNvSpPr txBox="1">
            <a:spLocks/>
          </p:cNvSpPr>
          <p:nvPr/>
        </p:nvSpPr>
        <p:spPr>
          <a:xfrm>
            <a:off x="9079943" y="3786300"/>
            <a:ext cx="1619728" cy="460584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duration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1808C95-3292-4D2A-2FB8-A18D9F9C7C9D}"/>
              </a:ext>
            </a:extLst>
          </p:cNvPr>
          <p:cNvSpPr txBox="1">
            <a:spLocks/>
          </p:cNvSpPr>
          <p:nvPr/>
        </p:nvSpPr>
        <p:spPr>
          <a:xfrm>
            <a:off x="9079943" y="4258568"/>
            <a:ext cx="2397683" cy="56327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£222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</a:t>
            </a: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795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</a:t>
            </a:r>
            <a:r>
              <a:rPr lang="en-US">
                <a:solidFill>
                  <a:schemeClr val="accent6"/>
                </a:solidFill>
                <a:latin typeface="Proxima Nova Rg" panose="02000506030000020004" pitchFamily="50" charset="0"/>
              </a:rPr>
              <a:t>–</a:t>
            </a: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 £259 650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E90376-8762-A3D5-686D-56E81778FF8B}"/>
              </a:ext>
            </a:extLst>
          </p:cNvPr>
          <p:cNvSpPr txBox="1">
            <a:spLocks/>
          </p:cNvSpPr>
          <p:nvPr/>
        </p:nvSpPr>
        <p:spPr>
          <a:xfrm>
            <a:off x="9079943" y="5242533"/>
            <a:ext cx="947962" cy="36455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total cost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7AFCAB-58D7-7564-73A4-4AA781F94D8A}"/>
              </a:ext>
            </a:extLst>
          </p:cNvPr>
          <p:cNvSpPr/>
          <p:nvPr/>
        </p:nvSpPr>
        <p:spPr>
          <a:xfrm>
            <a:off x="5216160" y="1657283"/>
            <a:ext cx="2888354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Proxima Nova Rg" panose="02000506030000020004" pitchFamily="50" charset="0"/>
              </a:rPr>
              <a:t>1 Sprint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80C934C-1CB5-B922-F78F-69A73675C8E7}"/>
              </a:ext>
            </a:extLst>
          </p:cNvPr>
          <p:cNvSpPr txBox="1">
            <a:spLocks/>
          </p:cNvSpPr>
          <p:nvPr/>
        </p:nvSpPr>
        <p:spPr>
          <a:xfrm>
            <a:off x="9079943" y="2355026"/>
            <a:ext cx="203992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5-6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sprints</a:t>
            </a:r>
            <a:endParaRPr lang="en-US" sz="4000">
              <a:solidFill>
                <a:schemeClr val="accent6"/>
              </a:solidFill>
              <a:latin typeface="Proxima Nova Rg" panose="02000506030000020004" pitchFamily="50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7EAAB5F-A1E7-FDF5-DCD8-610AB045518D}"/>
              </a:ext>
            </a:extLst>
          </p:cNvPr>
          <p:cNvSpPr txBox="1">
            <a:spLocks/>
          </p:cNvSpPr>
          <p:nvPr/>
        </p:nvSpPr>
        <p:spPr>
          <a:xfrm>
            <a:off x="9079943" y="2879003"/>
            <a:ext cx="1619728" cy="460584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effort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0FF8A8-9AD0-974F-C835-83E3D3267553}"/>
              </a:ext>
            </a:extLst>
          </p:cNvPr>
          <p:cNvSpPr/>
          <p:nvPr/>
        </p:nvSpPr>
        <p:spPr>
          <a:xfrm>
            <a:off x="8660767" y="1657283"/>
            <a:ext cx="2888354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Proxima Nova Rg" panose="02000506030000020004" pitchFamily="50" charset="0"/>
              </a:rPr>
              <a:t>Release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870924-392B-3135-D3E0-8E1A1D765156}"/>
              </a:ext>
            </a:extLst>
          </p:cNvPr>
          <p:cNvGrpSpPr/>
          <p:nvPr/>
        </p:nvGrpSpPr>
        <p:grpSpPr>
          <a:xfrm>
            <a:off x="1123650" y="1847732"/>
            <a:ext cx="777154" cy="777151"/>
            <a:chOff x="4363427" y="1927570"/>
            <a:chExt cx="637916" cy="6379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42AE32-E0BA-AD08-AC2E-632F7281672F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AED40E8-7748-876C-202E-397C9EC0068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2F8A-4B8D-ED88-D4DF-7CCD6FF1B228}"/>
              </a:ext>
            </a:extLst>
          </p:cNvPr>
          <p:cNvSpPr/>
          <p:nvPr/>
        </p:nvSpPr>
        <p:spPr>
          <a:xfrm>
            <a:off x="8382133" y="2387084"/>
            <a:ext cx="583888" cy="583885"/>
          </a:xfrm>
          <a:custGeom>
            <a:avLst/>
            <a:gdLst>
              <a:gd name="connsiteX0" fmla="*/ 726946 w 726945"/>
              <a:gd name="connsiteY0" fmla="*/ 363473 h 726945"/>
              <a:gd name="connsiteX1" fmla="*/ 363473 w 726945"/>
              <a:gd name="connsiteY1" fmla="*/ 726945 h 726945"/>
              <a:gd name="connsiteX2" fmla="*/ 0 w 726945"/>
              <a:gd name="connsiteY2" fmla="*/ 363473 h 726945"/>
              <a:gd name="connsiteX3" fmla="*/ 363473 w 726945"/>
              <a:gd name="connsiteY3" fmla="*/ 0 h 726945"/>
              <a:gd name="connsiteX4" fmla="*/ 726946 w 726945"/>
              <a:gd name="connsiteY4" fmla="*/ 363473 h 72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945" h="726945">
                <a:moveTo>
                  <a:pt x="726946" y="363473"/>
                </a:moveTo>
                <a:cubicBezTo>
                  <a:pt x="726946" y="564190"/>
                  <a:pt x="564190" y="726945"/>
                  <a:pt x="363473" y="726945"/>
                </a:cubicBezTo>
                <a:cubicBezTo>
                  <a:pt x="162756" y="726945"/>
                  <a:pt x="0" y="564190"/>
                  <a:pt x="0" y="363473"/>
                </a:cubicBezTo>
                <a:cubicBezTo>
                  <a:pt x="0" y="162756"/>
                  <a:pt x="162756" y="0"/>
                  <a:pt x="363473" y="0"/>
                </a:cubicBezTo>
                <a:cubicBezTo>
                  <a:pt x="564190" y="0"/>
                  <a:pt x="726946" y="162756"/>
                  <a:pt x="726946" y="363473"/>
                </a:cubicBezTo>
                <a:close/>
              </a:path>
            </a:pathLst>
          </a:custGeom>
          <a:solidFill>
            <a:schemeClr val="accent6"/>
          </a:solidFill>
          <a:ln w="1160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xima Nova Lt"/>
              <a:ea typeface="+mn-ea"/>
              <a:cs typeface="+mn-cs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C1D12CA-4ABF-D1D8-9CA0-738ADF4EC14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37128" y="2442078"/>
            <a:ext cx="473898" cy="4738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BDC45A-D019-1AFE-EDA8-7161EEE728D2}"/>
              </a:ext>
            </a:extLst>
          </p:cNvPr>
          <p:cNvGrpSpPr/>
          <p:nvPr/>
        </p:nvGrpSpPr>
        <p:grpSpPr>
          <a:xfrm>
            <a:off x="8382133" y="3337273"/>
            <a:ext cx="583888" cy="583885"/>
            <a:chOff x="8394833" y="3310296"/>
            <a:chExt cx="583888" cy="58388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6732BF-4908-B0FB-768D-E7BD59217D81}"/>
                </a:ext>
              </a:extLst>
            </p:cNvPr>
            <p:cNvSpPr/>
            <p:nvPr/>
          </p:nvSpPr>
          <p:spPr>
            <a:xfrm>
              <a:off x="8394833" y="3310296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DF5C2F08-08EE-EABF-044B-C0973312C664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490952" y="3406413"/>
              <a:ext cx="391650" cy="39165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9FA935-0976-E81B-B384-76A6992B9E4A}"/>
              </a:ext>
            </a:extLst>
          </p:cNvPr>
          <p:cNvGrpSpPr/>
          <p:nvPr/>
        </p:nvGrpSpPr>
        <p:grpSpPr>
          <a:xfrm>
            <a:off x="8382133" y="4296668"/>
            <a:ext cx="583888" cy="583885"/>
            <a:chOff x="4372054" y="1927570"/>
            <a:chExt cx="637916" cy="63791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9E881B-9287-D9F7-0F0A-EFF58A0492A4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19EEC874-048B-72B8-F926-03B76E9E7395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2D90E5-7E6D-C443-C908-AD4502C7C7A9}"/>
              </a:ext>
            </a:extLst>
          </p:cNvPr>
          <p:cNvGrpSpPr/>
          <p:nvPr/>
        </p:nvGrpSpPr>
        <p:grpSpPr>
          <a:xfrm>
            <a:off x="4925609" y="3337273"/>
            <a:ext cx="583888" cy="583885"/>
            <a:chOff x="5036462" y="2597165"/>
            <a:chExt cx="583888" cy="58388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C840BA-B131-22C6-8574-B4D8B444DE59}"/>
                </a:ext>
              </a:extLst>
            </p:cNvPr>
            <p:cNvSpPr/>
            <p:nvPr/>
          </p:nvSpPr>
          <p:spPr>
            <a:xfrm>
              <a:off x="5036462" y="2597165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73F56CA-77E7-BD44-B42C-7E284DABE4E1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132581" y="2693282"/>
              <a:ext cx="391650" cy="39165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0CAE53-FA87-28A2-08C9-F31966810B45}"/>
              </a:ext>
            </a:extLst>
          </p:cNvPr>
          <p:cNvGrpSpPr/>
          <p:nvPr/>
        </p:nvGrpSpPr>
        <p:grpSpPr>
          <a:xfrm>
            <a:off x="4925609" y="4296668"/>
            <a:ext cx="583888" cy="583885"/>
            <a:chOff x="4372054" y="1927570"/>
            <a:chExt cx="637916" cy="63791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9EA561B-9B2E-604E-6DD9-9CF1BEC2EF0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8652121D-1AB3-61A6-EBBB-425FE273AEDE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A1EE1-6C6D-D4D0-0EAF-18355E8175DC}"/>
              </a:ext>
            </a:extLst>
          </p:cNvPr>
          <p:cNvGrpSpPr/>
          <p:nvPr/>
        </p:nvGrpSpPr>
        <p:grpSpPr>
          <a:xfrm>
            <a:off x="1127814" y="4439335"/>
            <a:ext cx="777154" cy="777151"/>
            <a:chOff x="4363427" y="1927570"/>
            <a:chExt cx="637916" cy="6379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15CE4BD-D443-BED8-7F69-21D3A2809556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B638961-255E-6557-2354-BE96CAC4816E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6E5D8A-9D6B-395E-FE80-BB938DB43D29}"/>
              </a:ext>
            </a:extLst>
          </p:cNvPr>
          <p:cNvSpPr txBox="1">
            <a:spLocks/>
          </p:cNvSpPr>
          <p:nvPr/>
        </p:nvSpPr>
        <p:spPr>
          <a:xfrm>
            <a:off x="5659453" y="3329626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B23887C-36D2-5143-B696-29934C5F8735}"/>
              </a:ext>
            </a:extLst>
          </p:cNvPr>
          <p:cNvSpPr txBox="1">
            <a:spLocks/>
          </p:cNvSpPr>
          <p:nvPr/>
        </p:nvSpPr>
        <p:spPr>
          <a:xfrm>
            <a:off x="5659453" y="3786300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weeks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85BD32-DE20-C755-F63A-6CE6DAEADF97}"/>
              </a:ext>
            </a:extLst>
          </p:cNvPr>
          <p:cNvSpPr/>
          <p:nvPr/>
        </p:nvSpPr>
        <p:spPr>
          <a:xfrm>
            <a:off x="4925609" y="2387084"/>
            <a:ext cx="583888" cy="583885"/>
          </a:xfrm>
          <a:custGeom>
            <a:avLst/>
            <a:gdLst>
              <a:gd name="connsiteX0" fmla="*/ 726946 w 726945"/>
              <a:gd name="connsiteY0" fmla="*/ 363473 h 726945"/>
              <a:gd name="connsiteX1" fmla="*/ 363473 w 726945"/>
              <a:gd name="connsiteY1" fmla="*/ 726945 h 726945"/>
              <a:gd name="connsiteX2" fmla="*/ 0 w 726945"/>
              <a:gd name="connsiteY2" fmla="*/ 363473 h 726945"/>
              <a:gd name="connsiteX3" fmla="*/ 363473 w 726945"/>
              <a:gd name="connsiteY3" fmla="*/ 0 h 726945"/>
              <a:gd name="connsiteX4" fmla="*/ 726946 w 726945"/>
              <a:gd name="connsiteY4" fmla="*/ 363473 h 72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945" h="726945">
                <a:moveTo>
                  <a:pt x="726946" y="363473"/>
                </a:moveTo>
                <a:cubicBezTo>
                  <a:pt x="726946" y="564190"/>
                  <a:pt x="564190" y="726945"/>
                  <a:pt x="363473" y="726945"/>
                </a:cubicBezTo>
                <a:cubicBezTo>
                  <a:pt x="162756" y="726945"/>
                  <a:pt x="0" y="564190"/>
                  <a:pt x="0" y="363473"/>
                </a:cubicBezTo>
                <a:cubicBezTo>
                  <a:pt x="0" y="162756"/>
                  <a:pt x="162756" y="0"/>
                  <a:pt x="363473" y="0"/>
                </a:cubicBezTo>
                <a:cubicBezTo>
                  <a:pt x="564190" y="0"/>
                  <a:pt x="726946" y="162756"/>
                  <a:pt x="726946" y="363473"/>
                </a:cubicBezTo>
                <a:close/>
              </a:path>
            </a:pathLst>
          </a:custGeom>
          <a:solidFill>
            <a:schemeClr val="accent6"/>
          </a:solidFill>
          <a:ln w="1160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xima Nova Lt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4505C33-C739-66EF-E95E-E046A47A4A7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80604" y="2442078"/>
            <a:ext cx="473898" cy="4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67C6-6043-A825-4BF4-22227323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40CF04-65A4-EE31-50C9-A13C9A0F81DF}"/>
              </a:ext>
            </a:extLst>
          </p:cNvPr>
          <p:cNvSpPr txBox="1">
            <a:spLocks/>
          </p:cNvSpPr>
          <p:nvPr/>
        </p:nvSpPr>
        <p:spPr>
          <a:xfrm>
            <a:off x="353526" y="194529"/>
            <a:ext cx="755556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6"/>
                </a:solidFill>
                <a:latin typeface="Proxima Nova Rg" panose="02000506030000020004" pitchFamily="50" charset="0"/>
              </a:rPr>
              <a:t>Dependencies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FFE39-4AA1-5B65-42F8-B3D68259083A}"/>
              </a:ext>
            </a:extLst>
          </p:cNvPr>
          <p:cNvSpPr txBox="1"/>
          <p:nvPr/>
        </p:nvSpPr>
        <p:spPr>
          <a:xfrm>
            <a:off x="940446" y="1394791"/>
            <a:ext cx="9155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add daily integration to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tenancy arrears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from the data warehouse or </a:t>
            </a:r>
            <a:r>
              <a:rPr lang="en-ZA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 into Salesforce. </a:t>
            </a:r>
          </a:p>
          <a:p>
            <a:pPr marL="742950" lvl="1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Note imports from </a:t>
            </a:r>
            <a:r>
              <a:rPr lang="en-ZA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 would be additionally dependent on MRI enhancing the </a:t>
            </a:r>
            <a:r>
              <a:rPr lang="en-ZA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 web service.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 to identify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DMR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ZA" b="1">
                <a:solidFill>
                  <a:schemeClr val="tx1">
                    <a:lumMod val="65000"/>
                    <a:lumOff val="35000"/>
                  </a:schemeClr>
                </a:solidFill>
              </a:rPr>
              <a:t>affordable rent </a:t>
            </a:r>
            <a:r>
              <a:rPr lang="en-ZA">
                <a:solidFill>
                  <a:schemeClr val="tx1">
                    <a:lumMod val="65000"/>
                    <a:lumOff val="35000"/>
                  </a:schemeClr>
                </a:solidFill>
              </a:rPr>
              <a:t>units in Salesforce (currently in scope for the Grainger Trust project).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139-3112-8C11-3859-3F317763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109A51-2D06-7C4C-2D2A-C6D843870C1B}"/>
              </a:ext>
            </a:extLst>
          </p:cNvPr>
          <p:cNvSpPr txBox="1">
            <a:spLocks/>
          </p:cNvSpPr>
          <p:nvPr/>
        </p:nvSpPr>
        <p:spPr>
          <a:xfrm>
            <a:off x="353526" y="194529"/>
            <a:ext cx="5467837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6"/>
                </a:solidFill>
                <a:latin typeface="Proxima Nova Rg" panose="02000506030000020004" pitchFamily="50" charset="0"/>
              </a:rPr>
              <a:t>Next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313F-688E-F69B-5454-D192230D14B4}"/>
              </a:ext>
            </a:extLst>
          </p:cNvPr>
          <p:cNvSpPr txBox="1"/>
          <p:nvPr/>
        </p:nvSpPr>
        <p:spPr>
          <a:xfrm>
            <a:off x="940445" y="1394791"/>
            <a:ext cx="9627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Open Box to deliver a detailed Proposal Document to deliver the first release of Renewals enhancements.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sign the proposal to move forward.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68CD-6A91-46D5-9F2E-D63140C574C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733799" y="2313790"/>
            <a:ext cx="4724400" cy="670560"/>
          </a:xfrm>
        </p:spPr>
        <p:txBody>
          <a:bodyPr lIns="91440" tIns="45720" rIns="91440" bIns="45720" anchor="b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Proxima Nova Semibold" panose="02000506030000020004" pitchFamily="2" charset="0"/>
              </a:rPr>
              <a:t>Thank You</a:t>
            </a:r>
            <a:endParaRPr lang="en-ZA" sz="3600" b="1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D0F76C-A073-0741-0F08-E08F0009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937" y="1073965"/>
            <a:ext cx="3264125" cy="1011419"/>
          </a:xfrm>
          <a:prstGeom prst="rect">
            <a:avLst/>
          </a:prstGeom>
        </p:spPr>
      </p:pic>
      <p:sp>
        <p:nvSpPr>
          <p:cNvPr id="9" name="Rectangle: Diagonal Corners Rounded 6">
            <a:extLst>
              <a:ext uri="{FF2B5EF4-FFF2-40B4-BE49-F238E27FC236}">
                <a16:creationId xmlns:a16="http://schemas.microsoft.com/office/drawing/2014/main" id="{8829291B-20E6-AF2E-8C5E-83B990D55A68}"/>
              </a:ext>
            </a:extLst>
          </p:cNvPr>
          <p:cNvSpPr/>
          <p:nvPr/>
        </p:nvSpPr>
        <p:spPr>
          <a:xfrm rot="10800000">
            <a:off x="446975" y="-927847"/>
            <a:ext cx="12623566" cy="7153835"/>
          </a:xfrm>
          <a:prstGeom prst="round2DiagRect">
            <a:avLst>
              <a:gd name="adj1" fmla="val 10307"/>
              <a:gd name="adj2" fmla="val 1315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9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4D22-8498-29ED-ED93-F99293B1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2B95-0082-0884-51DE-34DF3F94E257}"/>
              </a:ext>
            </a:extLst>
          </p:cNvPr>
          <p:cNvSpPr txBox="1">
            <a:spLocks/>
          </p:cNvSpPr>
          <p:nvPr/>
        </p:nvSpPr>
        <p:spPr>
          <a:xfrm>
            <a:off x="353524" y="194529"/>
            <a:ext cx="855072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Current State Process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545DE-0F2C-FE06-4BD7-241076105665}"/>
              </a:ext>
            </a:extLst>
          </p:cNvPr>
          <p:cNvSpPr txBox="1"/>
          <p:nvPr/>
        </p:nvSpPr>
        <p:spPr>
          <a:xfrm>
            <a:off x="353525" y="729653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Significant Inefficiencies, Risks &amp; Off-System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75263-E542-98F1-F0E0-1A6D96EB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" y="1104781"/>
            <a:ext cx="5762469" cy="3565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C0D87-A771-DD03-9D05-D88A3486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10" y="1106052"/>
            <a:ext cx="5687985" cy="356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77898-5905-09FB-EA5D-6298789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94" y="4664250"/>
            <a:ext cx="4615265" cy="216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ADC0D-C498-1F8F-A2C8-499E79BE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13" y="5611015"/>
            <a:ext cx="3569687" cy="1221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162B2-11B4-90CF-E045-969DD4767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54" y="5066695"/>
            <a:ext cx="3591022" cy="176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2B44D-5A46-B3CF-BA54-6F34E81C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387" y="4395241"/>
            <a:ext cx="2658730" cy="655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30A2D-4994-B447-0C2D-F6855C014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370" y="3737610"/>
            <a:ext cx="2656359" cy="618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713E7-1647-6347-DBAB-3E13736291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528" y="3737610"/>
            <a:ext cx="2491092" cy="17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F88A-55D7-C9F9-491E-F934A92A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51CF34-D33B-456E-6195-56A00FDCE989}"/>
              </a:ext>
            </a:extLst>
          </p:cNvPr>
          <p:cNvSpPr/>
          <p:nvPr/>
        </p:nvSpPr>
        <p:spPr>
          <a:xfrm rot="10800000">
            <a:off x="0" y="43026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0">
              <a:solidFill>
                <a:schemeClr val="bg1"/>
              </a:solidFill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0EF9D5C8-12C7-D5B4-7222-16060A93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8572-4AF3-6E81-3255-38E4FB2961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3200">
                <a:solidFill>
                  <a:srgbClr val="BCD727"/>
                </a:solidFill>
                <a:latin typeface="Proxima Nova Rg" panose="02000506030000020004" pitchFamily="50" charset="0"/>
              </a:rPr>
              <a:t>Current Risks &amp; Challenges</a:t>
            </a:r>
          </a:p>
          <a:p>
            <a:pPr marL="0" indent="0">
              <a:buNone/>
            </a:pP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A6E6B02-A244-230D-A0F2-378D2DCF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5" y="384287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600D5796-3E70-D64B-4AE9-7ABA52C48B0C}"/>
              </a:ext>
            </a:extLst>
          </p:cNvPr>
          <p:cNvSpPr txBox="1"/>
          <p:nvPr/>
        </p:nvSpPr>
        <p:spPr>
          <a:xfrm>
            <a:off x="754029" y="1307596"/>
            <a:ext cx="3226896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Monetary Loss </a:t>
            </a:r>
          </a:p>
        </p:txBody>
      </p:sp>
      <p:sp>
        <p:nvSpPr>
          <p:cNvPr id="10" name="TextBox 144">
            <a:extLst>
              <a:ext uri="{FF2B5EF4-FFF2-40B4-BE49-F238E27FC236}">
                <a16:creationId xmlns:a16="http://schemas.microsoft.com/office/drawing/2014/main" id="{7BF483FE-E77B-3EA6-DA26-CB2E5927BB26}"/>
              </a:ext>
            </a:extLst>
          </p:cNvPr>
          <p:cNvSpPr txBox="1"/>
          <p:nvPr/>
        </p:nvSpPr>
        <p:spPr>
          <a:xfrm>
            <a:off x="801447" y="1729400"/>
            <a:ext cx="2963157" cy="15860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NTQ received late.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Lease end diary not captured / incorrect. 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Delayed rent increases for </a:t>
            </a:r>
            <a:r>
              <a:rPr lang="en-ZA" sz="13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Wales </a:t>
            </a: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must wait a further month.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Tenant sits on denied list for years &amp; rent </a:t>
            </a:r>
            <a:r>
              <a:rPr lang="en-ZA" sz="13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not increased.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0797C99-9B35-CF97-92C3-277DDD83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8" y="369905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3EA28A8B-F76B-D16E-E0B5-D83DE5E870E2}"/>
              </a:ext>
            </a:extLst>
          </p:cNvPr>
          <p:cNvSpPr txBox="1"/>
          <p:nvPr/>
        </p:nvSpPr>
        <p:spPr>
          <a:xfrm>
            <a:off x="8534400" y="1269496"/>
            <a:ext cx="3097646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Errors from Significant Manual Data Entry </a:t>
            </a:r>
          </a:p>
        </p:txBody>
      </p:sp>
      <p:sp>
        <p:nvSpPr>
          <p:cNvPr id="15" name="TextBox 144">
            <a:extLst>
              <a:ext uri="{FF2B5EF4-FFF2-40B4-BE49-F238E27FC236}">
                <a16:creationId xmlns:a16="http://schemas.microsoft.com/office/drawing/2014/main" id="{75FB860E-EC29-1C96-19C2-23C2B0580BAA}"/>
              </a:ext>
            </a:extLst>
          </p:cNvPr>
          <p:cNvSpPr txBox="1"/>
          <p:nvPr/>
        </p:nvSpPr>
        <p:spPr>
          <a:xfrm>
            <a:off x="8534401" y="2057643"/>
            <a:ext cx="3097645" cy="729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Inputting incorrect prices.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Accidentally overwriting or deleting information on the spreadsheet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7DF9B2E1-EE46-9484-7525-5523F631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8" y="3211782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59793C63-F43E-7346-E6FF-83B12D3DA632}"/>
              </a:ext>
            </a:extLst>
          </p:cNvPr>
          <p:cNvSpPr txBox="1"/>
          <p:nvPr/>
        </p:nvSpPr>
        <p:spPr>
          <a:xfrm>
            <a:off x="8648078" y="4135993"/>
            <a:ext cx="2983968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Limited Controls</a:t>
            </a:r>
          </a:p>
        </p:txBody>
      </p:sp>
      <p:sp>
        <p:nvSpPr>
          <p:cNvPr id="19" name="TextBox 144">
            <a:extLst>
              <a:ext uri="{FF2B5EF4-FFF2-40B4-BE49-F238E27FC236}">
                <a16:creationId xmlns:a16="http://schemas.microsoft.com/office/drawing/2014/main" id="{AFADAA0E-703C-0170-E5E1-33A9ACADD844}"/>
              </a:ext>
            </a:extLst>
          </p:cNvPr>
          <p:cNvSpPr txBox="1"/>
          <p:nvPr/>
        </p:nvSpPr>
        <p:spPr>
          <a:xfrm>
            <a:off x="8648079" y="4868868"/>
            <a:ext cx="2883521" cy="729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Arrears checks are missed in error.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 approval for offers below minimum price </a:t>
            </a:r>
            <a:r>
              <a:rPr lang="en-ZA" sz="13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skipped </a:t>
            </a: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error. 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9CA527B3-A556-DCF7-3818-70FE18C5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5" y="3187056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7B0348C1-0181-EFE3-2C78-218FAEE9F52A}"/>
              </a:ext>
            </a:extLst>
          </p:cNvPr>
          <p:cNvSpPr txBox="1"/>
          <p:nvPr/>
        </p:nvSpPr>
        <p:spPr>
          <a:xfrm>
            <a:off x="801446" y="3996019"/>
            <a:ext cx="3179480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Renewing Tenancies that should be Denied</a:t>
            </a:r>
            <a:endParaRPr lang="en-US" sz="1700" b="1" kern="100">
              <a:solidFill>
                <a:srgbClr val="797979"/>
              </a:solidFill>
              <a:effectLst/>
              <a:latin typeface="+mj-lt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23" name="TextBox 144">
            <a:extLst>
              <a:ext uri="{FF2B5EF4-FFF2-40B4-BE49-F238E27FC236}">
                <a16:creationId xmlns:a16="http://schemas.microsoft.com/office/drawing/2014/main" id="{67E98ADF-F57D-0A9A-0675-419E41BF02E1}"/>
              </a:ext>
            </a:extLst>
          </p:cNvPr>
          <p:cNvSpPr txBox="1"/>
          <p:nvPr/>
        </p:nvSpPr>
        <p:spPr>
          <a:xfrm>
            <a:off x="754029" y="4722412"/>
            <a:ext cx="3179477" cy="1371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Tenant falls into arrears after checks.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Renewals not aware of decision to serve notice. 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PM comments are deleted in error when unstructured feedback is cleaned-up.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04A8781E-D08C-2D84-E8B0-8923AFE9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2" y="395762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A5C88295-F55B-3887-5BDE-B3C703A424EA}"/>
              </a:ext>
            </a:extLst>
          </p:cNvPr>
          <p:cNvSpPr txBox="1"/>
          <p:nvPr/>
        </p:nvSpPr>
        <p:spPr>
          <a:xfrm>
            <a:off x="4761872" y="1307596"/>
            <a:ext cx="3105259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Time-Consuming Tasks</a:t>
            </a:r>
          </a:p>
        </p:txBody>
      </p:sp>
      <p:sp>
        <p:nvSpPr>
          <p:cNvPr id="26" name="TextBox 144">
            <a:extLst>
              <a:ext uri="{FF2B5EF4-FFF2-40B4-BE49-F238E27FC236}">
                <a16:creationId xmlns:a16="http://schemas.microsoft.com/office/drawing/2014/main" id="{ADD09063-1879-CBCF-2BE9-290D9FC14BC4}"/>
              </a:ext>
            </a:extLst>
          </p:cNvPr>
          <p:cNvSpPr txBox="1"/>
          <p:nvPr/>
        </p:nvSpPr>
        <p:spPr>
          <a:xfrm>
            <a:off x="4660901" y="1803643"/>
            <a:ext cx="3084939" cy="15860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Duplicate data entry across Qube, spreadsheets and Salesforce. 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40% of renewal opportunities created in Salesforce are incorrect.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Tenants unable to use renewal portal 50% of the time &amp; contact staff directly.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06542D2-DA82-F544-FEA7-4FF9955F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2" y="3187056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6">
            <a:extLst>
              <a:ext uri="{FF2B5EF4-FFF2-40B4-BE49-F238E27FC236}">
                <a16:creationId xmlns:a16="http://schemas.microsoft.com/office/drawing/2014/main" id="{ACF35721-3AAA-5CA0-DA6B-B13EA6AE3BDC}"/>
              </a:ext>
            </a:extLst>
          </p:cNvPr>
          <p:cNvSpPr txBox="1"/>
          <p:nvPr/>
        </p:nvSpPr>
        <p:spPr>
          <a:xfrm>
            <a:off x="4761872" y="3996019"/>
            <a:ext cx="2983968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Lack of Visibility &amp; Easily Accessible Information</a:t>
            </a:r>
          </a:p>
        </p:txBody>
      </p:sp>
      <p:sp>
        <p:nvSpPr>
          <p:cNvPr id="29" name="TextBox 144">
            <a:extLst>
              <a:ext uri="{FF2B5EF4-FFF2-40B4-BE49-F238E27FC236}">
                <a16:creationId xmlns:a16="http://schemas.microsoft.com/office/drawing/2014/main" id="{89FAE29D-2BBC-4CBF-70BE-212AECCEF84A}"/>
              </a:ext>
            </a:extLst>
          </p:cNvPr>
          <p:cNvSpPr txBox="1"/>
          <p:nvPr/>
        </p:nvSpPr>
        <p:spPr>
          <a:xfrm>
            <a:off x="4660901" y="4894268"/>
            <a:ext cx="3084940" cy="729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history of offers, counteroffers and tenant responses hinders negotiations and decision-making.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64E23-C162-9387-5548-583388DAFD4E}"/>
              </a:ext>
            </a:extLst>
          </p:cNvPr>
          <p:cNvSpPr txBox="1"/>
          <p:nvPr/>
        </p:nvSpPr>
        <p:spPr>
          <a:xfrm>
            <a:off x="864244" y="7586932"/>
            <a:ext cx="10762817" cy="3753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Current Challenges with the Renewals Process:</a:t>
            </a:r>
            <a:endParaRPr lang="en-ZA" sz="2000" b="1">
              <a:solidFill>
                <a:srgbClr val="7F7F7F"/>
              </a:solidFill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7D8936-C4F9-315D-8661-3616262F4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91" y="8095828"/>
            <a:ext cx="1678903" cy="9910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99C625-0E37-2008-5009-035BD90AF039}"/>
              </a:ext>
            </a:extLst>
          </p:cNvPr>
          <p:cNvSpPr txBox="1"/>
          <p:nvPr/>
        </p:nvSpPr>
        <p:spPr>
          <a:xfrm>
            <a:off x="906492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Errors from Significant Manual Data Entry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9089F1-0B87-D852-704C-4EAE4A339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369" y="8095828"/>
            <a:ext cx="1678903" cy="9910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52159A-43DE-2E64-6DAA-AE909D684AD6}"/>
              </a:ext>
            </a:extLst>
          </p:cNvPr>
          <p:cNvSpPr txBox="1"/>
          <p:nvPr/>
        </p:nvSpPr>
        <p:spPr>
          <a:xfrm>
            <a:off x="2649370" y="8329765"/>
            <a:ext cx="1655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Time-Consuming Tasks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E3A27B-A89C-5512-F791-D29B7267D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55" y="8095828"/>
            <a:ext cx="1678903" cy="9910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4F0BC4-157A-2B42-CA2F-0FF3B8975A47}"/>
              </a:ext>
            </a:extLst>
          </p:cNvPr>
          <p:cNvSpPr txBox="1"/>
          <p:nvPr/>
        </p:nvSpPr>
        <p:spPr>
          <a:xfrm>
            <a:off x="4390056" y="8119453"/>
            <a:ext cx="1655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Duplicate Data Entry across Salesforce, Qube &amp; Spreadsheets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D69E83-3A63-BF4F-E640-EF929736B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741" y="8095828"/>
            <a:ext cx="1678903" cy="9910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6A3B97-281A-D524-6C1C-ECF20D1533C9}"/>
              </a:ext>
            </a:extLst>
          </p:cNvPr>
          <p:cNvSpPr txBox="1"/>
          <p:nvPr/>
        </p:nvSpPr>
        <p:spPr>
          <a:xfrm>
            <a:off x="6130742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Lack of Visibility Hinders Decision-Making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237B4A3-A9B2-0DCB-A7AA-4583DFA2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427" y="8095828"/>
            <a:ext cx="1678903" cy="9910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A9287C-21D7-440B-8286-8BF35C4D67FD}"/>
              </a:ext>
            </a:extLst>
          </p:cNvPr>
          <p:cNvSpPr txBox="1"/>
          <p:nvPr/>
        </p:nvSpPr>
        <p:spPr>
          <a:xfrm>
            <a:off x="7871428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Renewing Tenancies that Should be Denied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B18F41-D078-7461-20E0-4A1D90CE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319" y="8095828"/>
            <a:ext cx="1678903" cy="9910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39F66A-5A27-CD52-20C0-B403854640C5}"/>
              </a:ext>
            </a:extLst>
          </p:cNvPr>
          <p:cNvSpPr txBox="1"/>
          <p:nvPr/>
        </p:nvSpPr>
        <p:spPr>
          <a:xfrm>
            <a:off x="9612320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Delayed Renewals Result in Monetary Loss</a:t>
            </a:r>
          </a:p>
        </p:txBody>
      </p:sp>
    </p:spTree>
    <p:extLst>
      <p:ext uri="{BB962C8B-B14F-4D97-AF65-F5344CB8AC3E}">
        <p14:creationId xmlns:p14="http://schemas.microsoft.com/office/powerpoint/2010/main" val="4400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44F2-BB20-C046-03CB-9A0035C9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B79A76-660F-4F71-659A-6FE8557E0197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3D0E4E65-31B9-41D8-F18C-8AAFA2239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F91EC-4910-1515-11A6-8E235F3500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Vision &amp; Objectives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FC97B-5A42-6644-0B42-A8EB842DFC30}"/>
              </a:ext>
            </a:extLst>
          </p:cNvPr>
          <p:cNvSpPr txBox="1">
            <a:spLocks/>
          </p:cNvSpPr>
          <p:nvPr/>
        </p:nvSpPr>
        <p:spPr>
          <a:xfrm>
            <a:off x="940445" y="1309294"/>
            <a:ext cx="10213330" cy="1921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Project Vision :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Replace the existing tenant portal for renewal offers as well as the offline renewal spreadsheets with an enhanced Salesforce Renewals Journey that </a:t>
            </a:r>
            <a:r>
              <a:rPr lang="en-GB" sz="2000">
                <a:solidFill>
                  <a:schemeClr val="tx1">
                    <a:lumMod val="65000"/>
                    <a:lumOff val="35000"/>
                  </a:schemeClr>
                </a:solidFill>
              </a:rPr>
              <a:t>minimises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manual data entry, removes the need to cross-check information between Salesforce and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, and delivers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that will remain relevant once the Renters’ Rights Bill is enacted.</a:t>
            </a:r>
            <a:r>
              <a:rPr lang="en-ZA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50184E-31C6-C8E0-3127-CB8265A63680}"/>
              </a:ext>
            </a:extLst>
          </p:cNvPr>
          <p:cNvSpPr txBox="1">
            <a:spLocks/>
          </p:cNvSpPr>
          <p:nvPr/>
        </p:nvSpPr>
        <p:spPr>
          <a:xfrm>
            <a:off x="940444" y="3551660"/>
            <a:ext cx="10943745" cy="451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Key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oxima Nova Lt" panose="02000506030000020004" pitchFamily="50" charset="0"/>
                <a:ea typeface="+mn-ea"/>
                <a:cs typeface="+mn-cs"/>
              </a:rPr>
              <a:t> </a:t>
            </a:r>
            <a:r>
              <a:rPr lang="en-US" sz="2000" b="1">
                <a:solidFill>
                  <a:srgbClr val="7F7F7F"/>
                </a:solidFill>
                <a:latin typeface="+mj-lt"/>
              </a:rPr>
              <a:t>Objectives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oxima Nova Lt" panose="02000506030000020004" pitchFamily="50" charset="0"/>
                <a:ea typeface="+mn-ea"/>
                <a:cs typeface="+mn-cs"/>
              </a:rPr>
              <a:t> </a:t>
            </a:r>
            <a:r>
              <a:rPr lang="en-US" sz="2000" b="1">
                <a:solidFill>
                  <a:srgbClr val="7F7F7F"/>
                </a:solidFill>
                <a:latin typeface="+mj-lt"/>
              </a:rPr>
              <a:t>: 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295CAE-FAC9-4086-BF5C-21054E4BA52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8304" y="632656"/>
            <a:ext cx="629014" cy="62901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85845B3-E105-84B0-06C2-BD12E5F1DDA3}"/>
              </a:ext>
            </a:extLst>
          </p:cNvPr>
          <p:cNvGrpSpPr/>
          <p:nvPr/>
        </p:nvGrpSpPr>
        <p:grpSpPr>
          <a:xfrm>
            <a:off x="933760" y="4012168"/>
            <a:ext cx="1708037" cy="1138602"/>
            <a:chOff x="3918026" y="3104165"/>
            <a:chExt cx="2904193" cy="1708612"/>
          </a:xfrm>
        </p:grpSpPr>
        <p:sp>
          <p:nvSpPr>
            <p:cNvPr id="72" name="Rounded Rectangle 7">
              <a:extLst>
                <a:ext uri="{FF2B5EF4-FFF2-40B4-BE49-F238E27FC236}">
                  <a16:creationId xmlns:a16="http://schemas.microsoft.com/office/drawing/2014/main" id="{DE704E81-FCB7-A4E1-BB3B-D7DC2C2BA4C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55D4EC-99E7-4731-AF92-4CCBEEFD2300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Rounded Rectangle 9">
              <a:extLst>
                <a:ext uri="{FF2B5EF4-FFF2-40B4-BE49-F238E27FC236}">
                  <a16:creationId xmlns:a16="http://schemas.microsoft.com/office/drawing/2014/main" id="{B3080DAB-36C0-70E9-8C28-13A2C962563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Proxima Nova Semibold" panose="02000506030000020004"/>
                </a:rPr>
                <a:t>Deliver Functionality Relevant for Renter’s Rights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F17A8AD-CA3D-3E59-3791-FA79E01BDBB8}"/>
              </a:ext>
            </a:extLst>
          </p:cNvPr>
          <p:cNvGrpSpPr/>
          <p:nvPr/>
        </p:nvGrpSpPr>
        <p:grpSpPr>
          <a:xfrm>
            <a:off x="2731741" y="4012168"/>
            <a:ext cx="1708037" cy="1138602"/>
            <a:chOff x="3918026" y="3104165"/>
            <a:chExt cx="2904193" cy="1708612"/>
          </a:xfrm>
        </p:grpSpPr>
        <p:sp>
          <p:nvSpPr>
            <p:cNvPr id="77" name="Rounded Rectangle 7">
              <a:extLst>
                <a:ext uri="{FF2B5EF4-FFF2-40B4-BE49-F238E27FC236}">
                  <a16:creationId xmlns:a16="http://schemas.microsoft.com/office/drawing/2014/main" id="{8784262E-1628-6E0D-58FF-48E0F820A06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23B05D7-32DA-2D9B-7E27-8170C6754B61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9" name="Rounded Rectangle 9">
              <a:extLst>
                <a:ext uri="{FF2B5EF4-FFF2-40B4-BE49-F238E27FC236}">
                  <a16:creationId xmlns:a16="http://schemas.microsoft.com/office/drawing/2014/main" id="{45CB9DBB-0A81-0DAF-7CCB-3D39EC9465F4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Proxima Nova Semibold" panose="02000506030000020004"/>
                </a:rPr>
                <a:t>Replace Offline Renewals Spreadsheet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CF5490-3963-5305-26BE-3FB840352ADD}"/>
              </a:ext>
            </a:extLst>
          </p:cNvPr>
          <p:cNvGrpSpPr/>
          <p:nvPr/>
        </p:nvGrpSpPr>
        <p:grpSpPr>
          <a:xfrm>
            <a:off x="4529722" y="4012168"/>
            <a:ext cx="1708037" cy="1138602"/>
            <a:chOff x="3918026" y="3104165"/>
            <a:chExt cx="2904193" cy="1708612"/>
          </a:xfrm>
        </p:grpSpPr>
        <p:sp>
          <p:nvSpPr>
            <p:cNvPr id="81" name="Rounded Rectangle 7">
              <a:extLst>
                <a:ext uri="{FF2B5EF4-FFF2-40B4-BE49-F238E27FC236}">
                  <a16:creationId xmlns:a16="http://schemas.microsoft.com/office/drawing/2014/main" id="{AD095F0B-121F-5A6B-33DF-CCD6280F44CE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roxima Nova Semibold" panose="020005060300000200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EF681C-7019-0AB5-BA30-077BDD1D03F2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4" name="Rounded Rectangle 9">
              <a:extLst>
                <a:ext uri="{FF2B5EF4-FFF2-40B4-BE49-F238E27FC236}">
                  <a16:creationId xmlns:a16="http://schemas.microsoft.com/office/drawing/2014/main" id="{08C5C574-BE06-7E08-2281-C3C00787EE9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400" i="0">
                  <a:solidFill>
                    <a:schemeClr val="bg1"/>
                  </a:solidFill>
                  <a:effectLst/>
                  <a:latin typeface="Proxima Nova Semibold"/>
                </a:rPr>
                <a:t>Eliminate Manual Input of Price Book Rent &amp; ERVs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B5437C-F83B-A01D-EABE-827486A1C03F}"/>
              </a:ext>
            </a:extLst>
          </p:cNvPr>
          <p:cNvGrpSpPr/>
          <p:nvPr/>
        </p:nvGrpSpPr>
        <p:grpSpPr>
          <a:xfrm>
            <a:off x="6327703" y="4012168"/>
            <a:ext cx="1708037" cy="1138602"/>
            <a:chOff x="3918026" y="3104165"/>
            <a:chExt cx="2904193" cy="1708612"/>
          </a:xfrm>
        </p:grpSpPr>
        <p:sp>
          <p:nvSpPr>
            <p:cNvPr id="86" name="Rounded Rectangle 7">
              <a:extLst>
                <a:ext uri="{FF2B5EF4-FFF2-40B4-BE49-F238E27FC236}">
                  <a16:creationId xmlns:a16="http://schemas.microsoft.com/office/drawing/2014/main" id="{3546DFB1-BBF9-4DED-48C1-5472BF924855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Proxima Nova Semibold" panose="020005060300000200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1AE5A0-4ACC-301B-9B8E-C9F42403F909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8" name="Rounded Rectangle 9">
              <a:extLst>
                <a:ext uri="{FF2B5EF4-FFF2-40B4-BE49-F238E27FC236}">
                  <a16:creationId xmlns:a16="http://schemas.microsoft.com/office/drawing/2014/main" id="{2E59F52F-4469-DEB2-40F8-AD207504A48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Proxima Nova Semibold" panose="02000506030000020004"/>
              </a:endParaRPr>
            </a:p>
            <a:p>
              <a:pPr algn="ctr"/>
              <a:r>
                <a:rPr lang="en-US" sz="1400">
                  <a:latin typeface="Proxima Nova Semibold" panose="02000506030000020004"/>
                </a:rPr>
                <a:t>Provide Visibility into Tenancy Arrears in Salesforce</a:t>
              </a:r>
            </a:p>
            <a:p>
              <a:pPr algn="ctr"/>
              <a:endParaRPr lang="en-GB" sz="1400">
                <a:latin typeface="Proxima Nova Semibold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A67EFA0-77CF-E1D9-21BF-F928BBAD49F2}"/>
              </a:ext>
            </a:extLst>
          </p:cNvPr>
          <p:cNvGrpSpPr/>
          <p:nvPr/>
        </p:nvGrpSpPr>
        <p:grpSpPr>
          <a:xfrm>
            <a:off x="8125684" y="4012168"/>
            <a:ext cx="1708037" cy="1138602"/>
            <a:chOff x="3918026" y="3104165"/>
            <a:chExt cx="2904193" cy="1708612"/>
          </a:xfrm>
        </p:grpSpPr>
        <p:sp>
          <p:nvSpPr>
            <p:cNvPr id="90" name="Rounded Rectangle 7">
              <a:extLst>
                <a:ext uri="{FF2B5EF4-FFF2-40B4-BE49-F238E27FC236}">
                  <a16:creationId xmlns:a16="http://schemas.microsoft.com/office/drawing/2014/main" id="{4D58B204-B756-1E48-AB50-71CF0BE05C6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roxima Nova Semibold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5E79FDC-22B2-3C80-04D2-994B9DE509EA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2" name="Rounded Rectangle 9">
              <a:extLst>
                <a:ext uri="{FF2B5EF4-FFF2-40B4-BE49-F238E27FC236}">
                  <a16:creationId xmlns:a16="http://schemas.microsoft.com/office/drawing/2014/main" id="{18415CBF-7A0F-7EB7-D848-20437D91AAC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Proxima Nova Semibold" panose="02000506030000020004"/>
                </a:rPr>
                <a:t>Create Renewal Opportunities from Accurate Tenancy Data</a:t>
              </a:r>
              <a:endParaRPr lang="en-US" sz="1400">
                <a:latin typeface="Proxima Nova Semibold" panose="02000506030000020004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CED7C8-3CB9-15F0-C6F9-8E8B397629D3}"/>
              </a:ext>
            </a:extLst>
          </p:cNvPr>
          <p:cNvGrpSpPr/>
          <p:nvPr/>
        </p:nvGrpSpPr>
        <p:grpSpPr>
          <a:xfrm>
            <a:off x="9923666" y="4012168"/>
            <a:ext cx="1708037" cy="1138602"/>
            <a:chOff x="3918026" y="3104165"/>
            <a:chExt cx="2904193" cy="1708612"/>
          </a:xfrm>
        </p:grpSpPr>
        <p:sp>
          <p:nvSpPr>
            <p:cNvPr id="94" name="Rounded Rectangle 7">
              <a:extLst>
                <a:ext uri="{FF2B5EF4-FFF2-40B4-BE49-F238E27FC236}">
                  <a16:creationId xmlns:a16="http://schemas.microsoft.com/office/drawing/2014/main" id="{498378C3-3F90-7280-4FCE-E404FA3F592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roxima Nova Semibold" panose="020005060300000200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2DE8BE8-011D-5D76-493B-7CBF3C11A687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6" name="Rounded Rectangle 9">
              <a:extLst>
                <a:ext uri="{FF2B5EF4-FFF2-40B4-BE49-F238E27FC236}">
                  <a16:creationId xmlns:a16="http://schemas.microsoft.com/office/drawing/2014/main" id="{F00D8444-F1AE-C488-82D0-A5870FBB4E1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Proxima Nova Semibold" panose="02000506030000020004"/>
                </a:rPr>
                <a:t>Maintain Offer &amp; Counteroffer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912F-BD77-7B1D-5FAF-121126C1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DCC845-4482-B428-A0F5-66A32F1E8B74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A8FB8EF-7CC9-BAAE-AFAD-DB0ADFC787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E5A1-DF47-1E22-44D1-BAEC6224E5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Business Benefit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E0F05-8AA5-5356-E184-7F9937598E75}"/>
              </a:ext>
            </a:extLst>
          </p:cNvPr>
          <p:cNvSpPr txBox="1"/>
          <p:nvPr/>
        </p:nvSpPr>
        <p:spPr>
          <a:xfrm>
            <a:off x="893604" y="1131022"/>
            <a:ext cx="10602777" cy="48769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Redesigning the Renewals Journey will help to:</a:t>
            </a:r>
          </a:p>
          <a:p>
            <a:endParaRPr 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Obtain notice to quit from tenants earlier in the process, </a:t>
            </a:r>
            <a:r>
              <a:rPr lang="en-GB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minimising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 void days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renewals approaching deadlines to </a:t>
            </a:r>
            <a:r>
              <a:rPr lang="en-ZA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avoid delayed rent increases</a:t>
            </a: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Allow business to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scale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operations without necessitating a linear increase in headcount</a:t>
            </a:r>
            <a:endParaRPr lang="en-ZA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Build the foundation for a </a:t>
            </a:r>
            <a:r>
              <a:rPr lang="en-ZA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single view of customer </a:t>
            </a: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within Salesforce.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Improve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speed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of the process.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Obtain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renewal preferences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from tenants upfront, allowing for renewal offers to be tailored.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back-and-forth between tenants and renewals negotiators.</a:t>
            </a:r>
            <a:endParaRPr lang="en-ZA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Improve the </a:t>
            </a:r>
            <a:r>
              <a:rPr lang="en-ZA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tenant experience </a:t>
            </a: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with a reliable online interface.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Reduce offline communications between teams. 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Provide a </a:t>
            </a:r>
            <a:r>
              <a:rPr lang="en-ZA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single source of truth </a:t>
            </a:r>
            <a:r>
              <a:rPr lang="en-ZA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for renewal information.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GB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 errors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F21F-D5DE-A9C8-47CE-331B0AB8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9857C3-A34D-E058-527D-2306E9F62E20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22FF8C-2CEC-804F-77AC-F357BBC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5" y="1689145"/>
            <a:ext cx="2026133" cy="101526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C613146-8032-7262-4D52-999AD4BF34A5}"/>
              </a:ext>
            </a:extLst>
          </p:cNvPr>
          <p:cNvSpPr txBox="1"/>
          <p:nvPr/>
        </p:nvSpPr>
        <p:spPr>
          <a:xfrm>
            <a:off x="397925" y="1827446"/>
            <a:ext cx="20261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Align Qube &amp; Salesforce Tenancy Data Model </a:t>
            </a:r>
            <a:endParaRPr lang="en-US" sz="1400">
              <a:solidFill>
                <a:schemeClr val="bg2"/>
              </a:solidFill>
              <a:latin typeface="Proxima Nova Lt" panose="02000506030000020004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F53930-421E-2AEF-2C89-48BD77CF4436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Create Foundation for a Single View of Customer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633756-7D94-153B-2029-88B8AAA3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06" y="1418928"/>
            <a:ext cx="8792369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AB0F-7C61-4B3A-E537-F78A9633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D96C42-B986-EED1-CA79-1BD67572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076228"/>
            <a:ext cx="8373419" cy="570596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EFF9FEC-569A-9D31-CEC5-FF1AD8B0332B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7E854-9224-9F59-53B1-CDE7F21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2320209"/>
            <a:ext cx="2412125" cy="79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177AC-3B5B-501D-E451-40463E5A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3195827"/>
            <a:ext cx="2412125" cy="79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BE589-A666-9EDC-9AD2-BCD898FF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5822679"/>
            <a:ext cx="2412125" cy="792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B0F97-0B06-6750-A777-60820FD94447}"/>
              </a:ext>
            </a:extLst>
          </p:cNvPr>
          <p:cNvSpPr txBox="1"/>
          <p:nvPr/>
        </p:nvSpPr>
        <p:spPr>
          <a:xfrm>
            <a:off x="481097" y="3192809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Deny a Renewal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Mid-Term &amp;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Manage Denied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804F9-298C-9D14-649C-6E87AB9B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4071445"/>
            <a:ext cx="2412125" cy="792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159FA-CDFE-253A-4C9C-60936F58B466}"/>
              </a:ext>
            </a:extLst>
          </p:cNvPr>
          <p:cNvSpPr txBox="1"/>
          <p:nvPr/>
        </p:nvSpPr>
        <p:spPr>
          <a:xfrm>
            <a:off x="481097" y="4205923"/>
            <a:ext cx="2264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Manage Unit Condition &amp; Estate Pricing Factors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11BDB-9BE2-F688-784F-4000C806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4947063"/>
            <a:ext cx="2412125" cy="792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E7DB51-5E8B-B1CE-E899-930C3DE288DA}"/>
              </a:ext>
            </a:extLst>
          </p:cNvPr>
          <p:cNvSpPr txBox="1"/>
          <p:nvPr/>
        </p:nvSpPr>
        <p:spPr>
          <a:xfrm>
            <a:off x="481097" y="4973819"/>
            <a:ext cx="2264478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See Projected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Growth on Rent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by Asset &amp; Region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11FB6-0159-9C71-E940-79C1395FADCF}"/>
              </a:ext>
            </a:extLst>
          </p:cNvPr>
          <p:cNvSpPr txBox="1"/>
          <p:nvPr/>
        </p:nvSpPr>
        <p:spPr>
          <a:xfrm>
            <a:off x="353525" y="844518"/>
            <a:ext cx="8009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Prepopulate Inputs to the Renewals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08B63-00FA-CB6A-0C73-35A0D4B1B383}"/>
              </a:ext>
            </a:extLst>
          </p:cNvPr>
          <p:cNvSpPr txBox="1"/>
          <p:nvPr/>
        </p:nvSpPr>
        <p:spPr>
          <a:xfrm>
            <a:off x="481097" y="5849435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Manage Tenant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Requests at Renewal &amp;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Renewal Blockers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8C8F8-003E-8E4E-241C-50B2C11E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1444591"/>
            <a:ext cx="2412125" cy="792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7CF097-D0D5-645A-5EEA-CAE8BC086349}"/>
              </a:ext>
            </a:extLst>
          </p:cNvPr>
          <p:cNvSpPr txBox="1"/>
          <p:nvPr/>
        </p:nvSpPr>
        <p:spPr>
          <a:xfrm>
            <a:off x="481097" y="2346965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A304C-2AB7-AA89-E6AF-D712E4E742D1}"/>
              </a:ext>
            </a:extLst>
          </p:cNvPr>
          <p:cNvSpPr txBox="1"/>
          <p:nvPr/>
        </p:nvSpPr>
        <p:spPr>
          <a:xfrm>
            <a:off x="481097" y="1463856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See Current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Tenancy Arrears in Salesforce </a:t>
            </a:r>
          </a:p>
        </p:txBody>
      </p:sp>
    </p:spTree>
    <p:extLst>
      <p:ext uri="{BB962C8B-B14F-4D97-AF65-F5344CB8AC3E}">
        <p14:creationId xmlns:p14="http://schemas.microsoft.com/office/powerpoint/2010/main" val="25363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5CA1-DB85-7D4A-95E7-355E66F9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9C076C4-B39F-77D8-CDF5-EE5C91514D4F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79AD9D-C4AD-B05B-B73F-9120E5BF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50" y="1400041"/>
            <a:ext cx="2463746" cy="8986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B0AA08-CE53-CBED-AFEF-20DC3757BE41}"/>
              </a:ext>
            </a:extLst>
          </p:cNvPr>
          <p:cNvSpPr txBox="1"/>
          <p:nvPr/>
        </p:nvSpPr>
        <p:spPr>
          <a:xfrm>
            <a:off x="463176" y="1480035"/>
            <a:ext cx="2398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Automatically Create Renewal Opportunities from Accurate Tenancy Data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5EE13E-B9BD-E957-C612-73ADBCF2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77" y="1400041"/>
            <a:ext cx="2463746" cy="898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A7A605-06E5-2037-83E5-E3B45F75E9BF}"/>
              </a:ext>
            </a:extLst>
          </p:cNvPr>
          <p:cNvSpPr txBox="1"/>
          <p:nvPr/>
        </p:nvSpPr>
        <p:spPr>
          <a:xfrm>
            <a:off x="3391702" y="1480035"/>
            <a:ext cx="2323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Enable Tenant to give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Early Intention to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Vacate or Renew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D28DF-DC4D-7E07-B647-B1526B0D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04" y="1400041"/>
            <a:ext cx="2463746" cy="8986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0D296E0-EA1F-50C1-D83A-43C8D1263BB5}"/>
              </a:ext>
            </a:extLst>
          </p:cNvPr>
          <p:cNvSpPr txBox="1"/>
          <p:nvPr/>
        </p:nvSpPr>
        <p:spPr>
          <a:xfrm>
            <a:off x="6546691" y="1587757"/>
            <a:ext cx="1879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PMs Approve, Deny, or Defer Renewals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825A39-4777-C9E0-DF31-6EC57BD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331" y="1400041"/>
            <a:ext cx="2463746" cy="8986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63A7B-1489-BBDB-7931-91C0DFC018EB}"/>
              </a:ext>
            </a:extLst>
          </p:cNvPr>
          <p:cNvSpPr txBox="1"/>
          <p:nvPr/>
        </p:nvSpPr>
        <p:spPr>
          <a:xfrm>
            <a:off x="9235969" y="1587757"/>
            <a:ext cx="241110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AM Update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Offer &amp; Minimum Prices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370D6-CAB4-DCB7-FF59-A4C64C4BD7CB}"/>
              </a:ext>
            </a:extLst>
          </p:cNvPr>
          <p:cNvSpPr txBox="1"/>
          <p:nvPr/>
        </p:nvSpPr>
        <p:spPr>
          <a:xfrm>
            <a:off x="353524" y="844518"/>
            <a:ext cx="1171465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Replace Spreadsheet &amp; Tenant Portal within the Current Renewals Journey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BD9C47-EC54-D2B6-4B2D-98F8C56BC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6" y="5807591"/>
            <a:ext cx="2463746" cy="898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A0B295-BE4D-955E-A7C4-DC77513F5F07}"/>
              </a:ext>
            </a:extLst>
          </p:cNvPr>
          <p:cNvSpPr txBox="1"/>
          <p:nvPr/>
        </p:nvSpPr>
        <p:spPr>
          <a:xfrm>
            <a:off x="528602" y="5887585"/>
            <a:ext cx="2398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Renewals Team Review &amp; Send Prepopulated Offers; See Full Offer History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C9C877-B48A-C7CC-AB8A-7100F39D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03" y="5807591"/>
            <a:ext cx="2463746" cy="8986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9B46D2-F9E4-AC0B-1C03-4D9A0006E512}"/>
              </a:ext>
            </a:extLst>
          </p:cNvPr>
          <p:cNvSpPr txBox="1"/>
          <p:nvPr/>
        </p:nvSpPr>
        <p:spPr>
          <a:xfrm>
            <a:off x="3614093" y="5887585"/>
            <a:ext cx="1947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Tenants Receive, Respond to Offer(s) &amp; Counteroffer Online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D9DA9A-D5B9-0DC3-4CE6-845D1279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30" y="5807591"/>
            <a:ext cx="2463746" cy="8986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5C0850-55A1-F429-CD37-1AC8496DB6B9}"/>
              </a:ext>
            </a:extLst>
          </p:cNvPr>
          <p:cNvSpPr txBox="1"/>
          <p:nvPr/>
        </p:nvSpPr>
        <p:spPr>
          <a:xfrm>
            <a:off x="6612117" y="5995307"/>
            <a:ext cx="1879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AM Approve Counteroffers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015FC4-6076-245A-BC25-F42EE5AC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57" y="5807591"/>
            <a:ext cx="2463746" cy="8986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ABDC9DC-37B9-87FF-876A-CD3C5A28A9F8}"/>
              </a:ext>
            </a:extLst>
          </p:cNvPr>
          <p:cNvSpPr txBox="1"/>
          <p:nvPr/>
        </p:nvSpPr>
        <p:spPr>
          <a:xfrm>
            <a:off x="9301395" y="5887585"/>
            <a:ext cx="2411108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Initiate EOT when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Tenant gives NTQ or </a:t>
            </a:r>
          </a:p>
          <a:p>
            <a:pPr algn="ctr">
              <a:buClr>
                <a:schemeClr val="accent6"/>
              </a:buClr>
            </a:pPr>
            <a:r>
              <a:rPr lang="en-ZA" sz="1400">
                <a:solidFill>
                  <a:schemeClr val="bg2"/>
                </a:solidFill>
                <a:ea typeface="+mn-lt"/>
                <a:cs typeface="+mn-lt"/>
              </a:rPr>
              <a:t>for Internal Move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CF3F-BD2D-45FE-586E-014BF5D1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596"/>
          <a:stretch/>
        </p:blipFill>
        <p:spPr>
          <a:xfrm>
            <a:off x="1128314" y="2422405"/>
            <a:ext cx="9935372" cy="3187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04DC5-D66C-365E-C157-76005261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312" r="84053"/>
          <a:stretch/>
        </p:blipFill>
        <p:spPr>
          <a:xfrm>
            <a:off x="397750" y="2515273"/>
            <a:ext cx="1570777" cy="610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DA58B-CC92-BF83-DD6B-70DEFD388590}"/>
              </a:ext>
            </a:extLst>
          </p:cNvPr>
          <p:cNvSpPr/>
          <p:nvPr/>
        </p:nvSpPr>
        <p:spPr>
          <a:xfrm>
            <a:off x="547651" y="5532879"/>
            <a:ext cx="2224123" cy="22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3.xml><?xml version="1.0" encoding="utf-8"?>
<a:theme xmlns:a="http://schemas.openxmlformats.org/drawingml/2006/main" name="2. Agenda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. Blank Background">
  <a:themeElements>
    <a:clrScheme name="Open Box Colours">
      <a:dk1>
        <a:srgbClr val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Full Blank">
  <a:themeElements>
    <a:clrScheme name="Open Box Colours">
      <a:dk1>
        <a:sysClr val="windowText" lastClr="000000"/>
      </a:dk1>
      <a:lt1>
        <a:sysClr val="window" lastClr="FFFFFF"/>
      </a:lt1>
      <a:dk2>
        <a:srgbClr val="6E7878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F1A255-04AE-4D9E-9F9F-3D8792A06913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fbd5dc-7a64-4097-8396-87f6c90b212f">
      <Value>6</Value>
      <Value>4</Value>
      <Value>1</Value>
    </TaxCatchAll>
    <nae5750f31d8428b9a1182bd8e59d390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 Software</TermName>
          <TermId xmlns="http://schemas.microsoft.com/office/infopath/2007/PartnerControls">cecfb662-fc63-4c9e-b6e4-2e3797fe6f4f</TermId>
        </TermInfo>
      </Terms>
    </nae5750f31d8428b9a1182bd8e59d390>
    <k6ebf865df8440b3a55c1aa81c9bae7c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Generic Project Document</TermName>
          <TermId xmlns="http://schemas.microsoft.com/office/infopath/2007/PartnerControls">258c2ed6-b93b-4ffe-8901-a23f2dc98ec9</TermId>
        </TermInfo>
      </Terms>
    </k6ebf865df8440b3a55c1aa81c9bae7c>
    <f0dc22cb723843c1bfbb2e8bcc9db6e4 xmlns="1ffbd5dc-7a64-4097-8396-87f6c90b212f">
      <Terms xmlns="http://schemas.microsoft.com/office/infopath/2007/PartnerControls"/>
    </f0dc22cb723843c1bfbb2e8bcc9db6e4>
    <ica44df5449d49f98766f83f0bd254a7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Grainger PLC</TermName>
          <TermId xmlns="http://schemas.microsoft.com/office/infopath/2007/PartnerControls">a74f1cb5-e995-4f9e-8521-6d52e2c6bf08</TermId>
        </TermInfo>
      </Terms>
    </ica44df5449d49f98766f83f0bd254a7>
  </documentManagement>
</p:properties>
</file>

<file path=customXml/item2.xml><?xml version="1.0" encoding="utf-8"?>
<?mso-contentType ?>
<SharedContentType xmlns="Microsoft.SharePoint.Taxonomy.ContentTypeSync" SourceId="5676dd91-060c-4b71-810a-dbdca5582071" ContentTypeId="0x010100B16301FA1C2D5E4DB9305F31D037531D020703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Client Project Document" ma:contentTypeID="0x010100B16301FA1C2D5E4DB9305F31D037531D02070300B4E123A7400DE24C83BA9D1BFCD12C10" ma:contentTypeVersion="3" ma:contentTypeDescription="A document associated with a project for a client." ma:contentTypeScope="" ma:versionID="9d6581bc5c99e8ea3938d4fa8ba888f5">
  <xsd:schema xmlns:xsd="http://www.w3.org/2001/XMLSchema" xmlns:xs="http://www.w3.org/2001/XMLSchema" xmlns:p="http://schemas.microsoft.com/office/2006/metadata/properties" xmlns:ns2="1ffbd5dc-7a64-4097-8396-87f6c90b212f" targetNamespace="http://schemas.microsoft.com/office/2006/metadata/properties" ma:root="true" ma:fieldsID="a0c1b2c62e26289b034b466cfffa7cd3" ns2:_="">
    <xsd:import namespace="1ffbd5dc-7a64-4097-8396-87f6c90b212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nae5750f31d8428b9a1182bd8e59d390" minOccurs="0"/>
                <xsd:element ref="ns2:ica44df5449d49f98766f83f0bd254a7" minOccurs="0"/>
                <xsd:element ref="ns2:f0dc22cb723843c1bfbb2e8bcc9db6e4" minOccurs="0"/>
                <xsd:element ref="ns2:k6ebf865df8440b3a55c1aa81c9bae7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bd5dc-7a64-4097-8396-87f6c90b212f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5250ea2-cfef-416b-9e22-46de40794d29}" ma:internalName="TaxCatchAll" ma:showField="CatchAllData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5250ea2-cfef-416b-9e22-46de40794d29}" ma:internalName="TaxCatchAllLabel" ma:readOnly="true" ma:showField="CatchAllDataLabel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ae5750f31d8428b9a1182bd8e59d390" ma:index="10" ma:taxonomy="true" ma:internalName="nae5750f31d8428b9a1182bd8e59d390" ma:taxonomyFieldName="Division" ma:displayName="Division" ma:readOnly="false" ma:default="1;#Custom Software|cecfb662-fc63-4c9e-b6e4-2e3797fe6f4f" ma:fieldId="{7ae5750f-31d8-428b-9a11-82bd8e59d390}" ma:sspId="5676dd91-060c-4b71-810a-dbdca5582071" ma:termSetId="32b39d25-b397-4982-8e8d-74d5df186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a44df5449d49f98766f83f0bd254a7" ma:index="12" ma:taxonomy="true" ma:internalName="ica44df5449d49f98766f83f0bd254a7" ma:taxonomyFieldName="Client" ma:displayName="Client" ma:default="6;#Grainger PLC|a74f1cb5-e995-4f9e-8521-6d52e2c6bf08" ma:fieldId="{2ca44df5-449d-49f9-8766-f83f0bd254a7}" ma:sspId="5676dd91-060c-4b71-810a-dbdca5582071" ma:termSetId="26f19758-7225-4257-8796-285d454d16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dc22cb723843c1bfbb2e8bcc9db6e4" ma:index="14" nillable="true" ma:taxonomy="true" ma:internalName="f0dc22cb723843c1bfbb2e8bcc9db6e4" ma:taxonomyFieldName="Client_x0020_Project" ma:displayName="Client Application" ma:default="" ma:fieldId="{f0dc22cb-7238-43c1-bfbb-2e8bcc9db6e4}" ma:sspId="5676dd91-060c-4b71-810a-dbdca5582071" ma:termSetId="503923a6-a4d2-4c0f-8ec0-fee4966b50a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ebf865df8440b3a55c1aa81c9bae7c" ma:index="16" nillable="true" ma:taxonomy="true" ma:internalName="k6ebf865df8440b3a55c1aa81c9bae7c" ma:taxonomyFieldName="Project_x0020_Document_x0020_Type" ma:displayName="Project Document Type" ma:default="4;#Generic Project Document|258c2ed6-b93b-4ffe-8901-a23f2dc98ec9" ma:fieldId="{46ebf865-df84-40b3-a55c-1aa81c9bae7c}" ma:sspId="5676dd91-060c-4b71-810a-dbdca5582071" ma:termSetId="79e5d870-6e8b-4a88-8554-c2a1e06e158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CB5E0C-6DBE-4B5A-8AAC-998D2993C1EE}">
  <ds:schemaRefs>
    <ds:schemaRef ds:uri="1ffbd5dc-7a64-4097-8396-87f6c90b212f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06BE5EA-AE4D-4640-9DC5-391F3431B1E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E0A4FC1-74BD-496D-A0A1-41BECF801D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CDEE088-9993-452D-935A-4AD05222EB86}">
  <ds:schemaRefs>
    <ds:schemaRef ds:uri="1ffbd5dc-7a64-4097-8396-87f6c90b21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 Theme</Template>
  <TotalTime>0</TotalTime>
  <Words>1521</Words>
  <Application>Microsoft Office PowerPoint</Application>
  <PresentationFormat>Widescreen</PresentationFormat>
  <Paragraphs>264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Arial</vt:lpstr>
      <vt:lpstr>Calibri</vt:lpstr>
      <vt:lpstr>Proxima Nova Lt</vt:lpstr>
      <vt:lpstr>Proxima Nova Rg</vt:lpstr>
      <vt:lpstr>Proxima Nova Semibold</vt:lpstr>
      <vt:lpstr>Symbol</vt:lpstr>
      <vt:lpstr>Verdana</vt:lpstr>
      <vt:lpstr>1. Title Slides</vt:lpstr>
      <vt:lpstr>1_1. Title Slides</vt:lpstr>
      <vt:lpstr>2. Agenda</vt:lpstr>
      <vt:lpstr>3. City Background</vt:lpstr>
      <vt:lpstr>1_3. City Background</vt:lpstr>
      <vt:lpstr>2_3. City Background</vt:lpstr>
      <vt:lpstr>3_3. City Background</vt:lpstr>
      <vt:lpstr>4. Blank Background</vt:lpstr>
      <vt:lpstr>Full 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Skye Van Aswegen</dc:creator>
  <cp:lastModifiedBy>Nikki Papenfus</cp:lastModifiedBy>
  <cp:revision>1</cp:revision>
  <dcterms:created xsi:type="dcterms:W3CDTF">2017-07-12T09:03:21Z</dcterms:created>
  <dcterms:modified xsi:type="dcterms:W3CDTF">2024-10-31T14:12:02Z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0x010100B16301FA1C2D5E4DB9305F31D037531D02070300B4E123A7400DE24C83BA9D1BFCD12C10</vt:lpwstr>
  </property>
  <property fmtid="{D5CDD505-2E9C-101B-9397-08002B2CF9AE}" pid="3" name="Business Document Type">
    <vt:lpwstr>5;#Marketing Document|83188caa-7371-410d-bb78-033c2f6b2dcb</vt:lpwstr>
  </property>
  <property fmtid="{D5CDD505-2E9C-101B-9397-08002B2CF9AE}" pid="4" name="display_urn">
    <vt:lpwstr>Skye Van Aswegen</vt:lpwstr>
  </property>
  <property fmtid="{D5CDD505-2E9C-101B-9397-08002B2CF9AE}" pid="5" name="Order">
    <vt:r8>41700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AuthorIds_UIVersion_3">
    <vt:lpwstr>22</vt:lpwstr>
  </property>
  <property fmtid="{D5CDD505-2E9C-101B-9397-08002B2CF9AE}" pid="11" name="AuthorIds_UIVersion_4">
    <vt:lpwstr>27</vt:lpwstr>
  </property>
  <property fmtid="{D5CDD505-2E9C-101B-9397-08002B2CF9AE}" pid="12" name="lcf76f155ced4ddcb4097134ff3c332f">
    <vt:lpwstr/>
  </property>
  <property fmtid="{D5CDD505-2E9C-101B-9397-08002B2CF9AE}" pid="13" name="MediaServiceImageTags">
    <vt:lpwstr/>
  </property>
  <property fmtid="{D5CDD505-2E9C-101B-9397-08002B2CF9AE}" pid="14" name="SharedWithUsers">
    <vt:lpwstr>282;#Dominique Bolus</vt:lpwstr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Client_x0020_Project">
    <vt:lpwstr/>
  </property>
  <property fmtid="{D5CDD505-2E9C-101B-9397-08002B2CF9AE}" pid="18" name="Project Document Type">
    <vt:lpwstr>4;#Generic Project Document|258c2ed6-b93b-4ffe-8901-a23f2dc98ec9</vt:lpwstr>
  </property>
  <property fmtid="{D5CDD505-2E9C-101B-9397-08002B2CF9AE}" pid="19" name="Client">
    <vt:lpwstr>6;#Grainger PLC|a74f1cb5-e995-4f9e-8521-6d52e2c6bf08</vt:lpwstr>
  </property>
  <property fmtid="{D5CDD505-2E9C-101B-9397-08002B2CF9AE}" pid="20" name="Division">
    <vt:lpwstr>1;#Custom Software|cecfb662-fc63-4c9e-b6e4-2e3797fe6f4f</vt:lpwstr>
  </property>
  <property fmtid="{D5CDD505-2E9C-101B-9397-08002B2CF9AE}" pid="21" name="Project_x0020_Document_x0020_Type">
    <vt:lpwstr>4;#Generic Project Document|258c2ed6-b93b-4ffe-8901-a23f2dc98ec9</vt:lpwstr>
  </property>
  <property fmtid="{D5CDD505-2E9C-101B-9397-08002B2CF9AE}" pid="22" name="Client Project">
    <vt:lpwstr/>
  </property>
</Properties>
</file>